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73" r:id="rId5"/>
    <p:sldId id="262" r:id="rId6"/>
    <p:sldId id="274" r:id="rId7"/>
    <p:sldId id="264" r:id="rId8"/>
    <p:sldId id="285" r:id="rId9"/>
    <p:sldId id="279" r:id="rId10"/>
    <p:sldId id="280" r:id="rId11"/>
    <p:sldId id="257" r:id="rId12"/>
    <p:sldId id="270" r:id="rId13"/>
    <p:sldId id="259" r:id="rId14"/>
    <p:sldId id="276" r:id="rId15"/>
    <p:sldId id="277" r:id="rId16"/>
    <p:sldId id="278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7" autoAdjust="0"/>
  </p:normalViewPr>
  <p:slideViewPr>
    <p:cSldViewPr>
      <p:cViewPr>
        <p:scale>
          <a:sx n="75" d="100"/>
          <a:sy n="75" d="100"/>
        </p:scale>
        <p:origin x="-142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D3975-5B37-4E83-9589-4F648DB643EA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8B921-7E67-4768-A08A-715B38B92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4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7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8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8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30456-C7A6-49EA-824F-84A6DD76648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5987-F97E-4675-A7E6-EB9B5A50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352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Outcomes Based Formula Summit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990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rPr>
              <a:t>August 3, 2016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" pitchFamily="18" charset="0"/>
                <a:ea typeface="+mj-ea"/>
                <a:cs typeface="+mj-cs"/>
              </a:rPr>
              <a:t>Pennington Biomedical Research Center</a:t>
            </a:r>
            <a:endParaRPr lang="en-US" sz="2800" dirty="0">
              <a:solidFill>
                <a:schemeClr val="tx1"/>
              </a:solidFill>
              <a:latin typeface="Times" pitchFamily="18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477999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8100"/>
            <a:ext cx="8229600" cy="6509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 pitchFamily="18" charset="0"/>
              </a:rPr>
              <a:t>SREB Categories</a:t>
            </a:r>
            <a:endParaRPr lang="en-US" dirty="0">
              <a:latin typeface="Times" pitchFamily="18" charset="0"/>
            </a:endParaRPr>
          </a:p>
        </p:txBody>
      </p:sp>
      <p:pic>
        <p:nvPicPr>
          <p:cNvPr id="2054" name="Picture 6" descr="C:\Users\matt.adams\Desktop\FORMULA SUMMIT\2 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21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0"/>
            <a:ext cx="9140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0" y="-1"/>
            <a:ext cx="955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u="sng" dirty="0" smtClean="0"/>
              <a:t>Page 11</a:t>
            </a:r>
          </a:p>
        </p:txBody>
      </p:sp>
    </p:spTree>
    <p:extLst>
      <p:ext uri="{BB962C8B-B14F-4D97-AF65-F5344CB8AC3E}">
        <p14:creationId xmlns:p14="http://schemas.microsoft.com/office/powerpoint/2010/main" val="31571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199" y="3124199"/>
            <a:ext cx="7772400" cy="2514600"/>
          </a:xfrm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Outcomes Portion</a:t>
            </a:r>
            <a:endParaRPr lang="en-US" dirty="0"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477999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239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0714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488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581401"/>
            <a:ext cx="91567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265"/>
            <a:ext cx="9156700" cy="356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023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6926"/>
            <a:ext cx="9140536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6800" y="0"/>
            <a:ext cx="46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286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tt.adams\Desktop\FORMULA SUMMIT\Formula Cost Portion - New Page (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14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" y="26894"/>
            <a:ext cx="9072033" cy="68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9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" y="9861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33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07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1"/>
            <a:ext cx="9144000" cy="6832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648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tt.adams\Desktop\FORMULA SUMMIT\Formula Cost Portion - New Page (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7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460500" y="2547769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8100"/>
            <a:ext cx="8229600" cy="65094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 pitchFamily="18" charset="0"/>
              </a:rPr>
              <a:t>SREB Categories</a:t>
            </a:r>
            <a:endParaRPr lang="en-US" dirty="0">
              <a:latin typeface="Tim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689049"/>
            <a:ext cx="9169401" cy="616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7233" y="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6417</TotalTime>
  <Words>34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Outcomes Based Formula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SREB Categories</vt:lpstr>
      <vt:lpstr>SREB Categories</vt:lpstr>
      <vt:lpstr>PowerPoint Presentation</vt:lpstr>
      <vt:lpstr>Outcomes Portion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Summit</dc:title>
  <dc:creator>Matt Adams</dc:creator>
  <cp:lastModifiedBy>Matt Adams</cp:lastModifiedBy>
  <cp:revision>35</cp:revision>
  <cp:lastPrinted>2016-08-02T22:31:34Z</cp:lastPrinted>
  <dcterms:created xsi:type="dcterms:W3CDTF">2016-07-25T15:10:43Z</dcterms:created>
  <dcterms:modified xsi:type="dcterms:W3CDTF">2016-08-02T22:31:49Z</dcterms:modified>
</cp:coreProperties>
</file>