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4259" r:id="rId1"/>
    <p:sldMasterId id="2147484242" r:id="rId2"/>
    <p:sldMasterId id="2147484223" r:id="rId3"/>
    <p:sldMasterId id="2147484231" r:id="rId4"/>
  </p:sldMasterIdLst>
  <p:notesMasterIdLst>
    <p:notesMasterId r:id="rId15"/>
  </p:notesMasterIdLst>
  <p:sldIdLst>
    <p:sldId id="290" r:id="rId5"/>
    <p:sldId id="264" r:id="rId6"/>
    <p:sldId id="257" r:id="rId7"/>
    <p:sldId id="285" r:id="rId8"/>
    <p:sldId id="282" r:id="rId9"/>
    <p:sldId id="293" r:id="rId10"/>
    <p:sldId id="294" r:id="rId11"/>
    <p:sldId id="291" r:id="rId12"/>
    <p:sldId id="287" r:id="rId13"/>
    <p:sldId id="288" r:id="rId1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2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71" autoAdjust="0"/>
    <p:restoredTop sz="94660"/>
  </p:normalViewPr>
  <p:slideViewPr>
    <p:cSldViewPr snapToGrid="0">
      <p:cViewPr varScale="1">
        <p:scale>
          <a:sx n="74" d="100"/>
          <a:sy n="74" d="100"/>
        </p:scale>
        <p:origin x="113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43B57A-CD5C-413B-898C-6B43EA1A3BBA}" type="doc">
      <dgm:prSet loTypeId="urn:microsoft.com/office/officeart/2005/8/layout/process2" loCatId="process" qsTypeId="urn:microsoft.com/office/officeart/2005/8/quickstyle/simple1" qsCatId="simple" csTypeId="urn:microsoft.com/office/officeart/2005/8/colors/accent1_2" csCatId="accent1" phldr="1"/>
      <dgm:spPr/>
    </dgm:pt>
    <dgm:pt modelId="{F0B95BEF-E3A6-4C15-872C-DA49E4C9901A}">
      <dgm:prSet phldrT="[Text]"/>
      <dgm:spPr>
        <a:solidFill>
          <a:srgbClr val="00629B"/>
        </a:solidFill>
      </dgm:spPr>
      <dgm:t>
        <a:bodyPr/>
        <a:lstStyle/>
        <a:p>
          <a:r>
            <a:rPr lang="en-US" dirty="0" smtClean="0"/>
            <a:t>2015 Occupational Forecasting Conference</a:t>
          </a:r>
          <a:endParaRPr lang="en-US" dirty="0"/>
        </a:p>
      </dgm:t>
    </dgm:pt>
    <dgm:pt modelId="{D3FF0F31-158C-463F-B306-75F987C24227}" type="parTrans" cxnId="{7EF1444C-2890-4881-9111-DCAA61C11377}">
      <dgm:prSet/>
      <dgm:spPr/>
      <dgm:t>
        <a:bodyPr/>
        <a:lstStyle/>
        <a:p>
          <a:endParaRPr lang="en-US"/>
        </a:p>
      </dgm:t>
    </dgm:pt>
    <dgm:pt modelId="{43EE5AD7-F3BD-4D8F-9CB7-04EDC1F7C0CC}" type="sibTrans" cxnId="{7EF1444C-2890-4881-9111-DCAA61C11377}">
      <dgm:prSet/>
      <dgm:spPr/>
      <dgm:t>
        <a:bodyPr/>
        <a:lstStyle/>
        <a:p>
          <a:endParaRPr lang="en-US" dirty="0"/>
        </a:p>
      </dgm:t>
    </dgm:pt>
    <dgm:pt modelId="{A419DA13-C10F-41EE-82EA-A03D79AC2393}">
      <dgm:prSet phldrT="[Text]"/>
      <dgm:spPr>
        <a:solidFill>
          <a:srgbClr val="00629B"/>
        </a:solidFill>
      </dgm:spPr>
      <dgm:t>
        <a:bodyPr/>
        <a:lstStyle/>
        <a:p>
          <a:r>
            <a:rPr lang="en-US" dirty="0" smtClean="0"/>
            <a:t>2015 Star Jobs </a:t>
          </a:r>
        </a:p>
        <a:p>
          <a:r>
            <a:rPr lang="en-US" dirty="0" smtClean="0"/>
            <a:t>4 and 5 Star Jobs</a:t>
          </a:r>
          <a:endParaRPr lang="en-US" dirty="0"/>
        </a:p>
      </dgm:t>
    </dgm:pt>
    <dgm:pt modelId="{FEB89F0D-63AE-4DB0-91F9-8AC06C426184}" type="parTrans" cxnId="{B982C60A-8D0D-433C-AAFD-C7C72AD21E1A}">
      <dgm:prSet/>
      <dgm:spPr/>
      <dgm:t>
        <a:bodyPr/>
        <a:lstStyle/>
        <a:p>
          <a:endParaRPr lang="en-US"/>
        </a:p>
      </dgm:t>
    </dgm:pt>
    <dgm:pt modelId="{55BC5C42-3096-49B4-A079-C8C92B4DF8EB}" type="sibTrans" cxnId="{B982C60A-8D0D-433C-AAFD-C7C72AD21E1A}">
      <dgm:prSet/>
      <dgm:spPr/>
      <dgm:t>
        <a:bodyPr/>
        <a:lstStyle/>
        <a:p>
          <a:endParaRPr lang="en-US" dirty="0"/>
        </a:p>
      </dgm:t>
    </dgm:pt>
    <dgm:pt modelId="{18E04483-EE19-46F7-8BA9-20E79B6D7ACA}">
      <dgm:prSet phldrT="[Text]"/>
      <dgm:spPr>
        <a:solidFill>
          <a:srgbClr val="00629B"/>
        </a:solidFill>
      </dgm:spPr>
      <dgm:t>
        <a:bodyPr/>
        <a:lstStyle/>
        <a:p>
          <a:r>
            <a:rPr lang="en-US" dirty="0" smtClean="0"/>
            <a:t>2015 Occupational Tiers</a:t>
          </a:r>
          <a:endParaRPr lang="en-US" dirty="0"/>
        </a:p>
      </dgm:t>
    </dgm:pt>
    <dgm:pt modelId="{5E322075-0195-44C3-9653-EE5C51CC61A7}" type="parTrans" cxnId="{8685BAF8-FF9C-434C-B295-3035AC1A4CCC}">
      <dgm:prSet/>
      <dgm:spPr/>
      <dgm:t>
        <a:bodyPr/>
        <a:lstStyle/>
        <a:p>
          <a:endParaRPr lang="en-US"/>
        </a:p>
      </dgm:t>
    </dgm:pt>
    <dgm:pt modelId="{26A89D14-89DD-44A3-A141-32ACC36C35DF}" type="sibTrans" cxnId="{8685BAF8-FF9C-434C-B295-3035AC1A4CCC}">
      <dgm:prSet/>
      <dgm:spPr/>
      <dgm:t>
        <a:bodyPr/>
        <a:lstStyle/>
        <a:p>
          <a:endParaRPr lang="en-US" dirty="0"/>
        </a:p>
      </dgm:t>
    </dgm:pt>
    <dgm:pt modelId="{3A633065-46E8-4F5F-AAA5-5530B11864FC}">
      <dgm:prSet/>
      <dgm:spPr>
        <a:solidFill>
          <a:srgbClr val="00629B"/>
        </a:solidFill>
      </dgm:spPr>
      <dgm:t>
        <a:bodyPr/>
        <a:lstStyle/>
        <a:p>
          <a:r>
            <a:rPr lang="en-US" dirty="0" smtClean="0"/>
            <a:t>2015 Occupational Gaps</a:t>
          </a:r>
          <a:endParaRPr lang="en-US" dirty="0"/>
        </a:p>
      </dgm:t>
    </dgm:pt>
    <dgm:pt modelId="{4D2C735D-FCF8-430E-8892-255803D8E7FC}" type="parTrans" cxnId="{B6EC7702-6C74-497A-B373-7ED85E532652}">
      <dgm:prSet/>
      <dgm:spPr/>
      <dgm:t>
        <a:bodyPr/>
        <a:lstStyle/>
        <a:p>
          <a:endParaRPr lang="en-US"/>
        </a:p>
      </dgm:t>
    </dgm:pt>
    <dgm:pt modelId="{8F750DF0-4506-499D-9811-AFF1B3E0A010}" type="sibTrans" cxnId="{B6EC7702-6C74-497A-B373-7ED85E532652}">
      <dgm:prSet/>
      <dgm:spPr/>
      <dgm:t>
        <a:bodyPr/>
        <a:lstStyle/>
        <a:p>
          <a:endParaRPr lang="en-US"/>
        </a:p>
      </dgm:t>
    </dgm:pt>
    <dgm:pt modelId="{99DE3063-217C-4BF0-9A10-809FD725B003}" type="pres">
      <dgm:prSet presAssocID="{A843B57A-CD5C-413B-898C-6B43EA1A3BBA}" presName="linearFlow" presStyleCnt="0">
        <dgm:presLayoutVars>
          <dgm:resizeHandles val="exact"/>
        </dgm:presLayoutVars>
      </dgm:prSet>
      <dgm:spPr/>
    </dgm:pt>
    <dgm:pt modelId="{789937BF-F91C-42C7-8FA7-A4EDBF7C5928}" type="pres">
      <dgm:prSet presAssocID="{F0B95BEF-E3A6-4C15-872C-DA49E4C9901A}" presName="node" presStyleLbl="node1" presStyleIdx="0" presStyleCnt="4">
        <dgm:presLayoutVars>
          <dgm:bulletEnabled val="1"/>
        </dgm:presLayoutVars>
      </dgm:prSet>
      <dgm:spPr/>
      <dgm:t>
        <a:bodyPr/>
        <a:lstStyle/>
        <a:p>
          <a:endParaRPr lang="en-US"/>
        </a:p>
      </dgm:t>
    </dgm:pt>
    <dgm:pt modelId="{55C88E2F-1497-44E2-8DC1-DD361B205314}" type="pres">
      <dgm:prSet presAssocID="{43EE5AD7-F3BD-4D8F-9CB7-04EDC1F7C0CC}" presName="sibTrans" presStyleLbl="sibTrans2D1" presStyleIdx="0" presStyleCnt="3"/>
      <dgm:spPr/>
      <dgm:t>
        <a:bodyPr/>
        <a:lstStyle/>
        <a:p>
          <a:endParaRPr lang="en-US"/>
        </a:p>
      </dgm:t>
    </dgm:pt>
    <dgm:pt modelId="{D53E1DE6-5461-41C6-A0BF-1936D1014326}" type="pres">
      <dgm:prSet presAssocID="{43EE5AD7-F3BD-4D8F-9CB7-04EDC1F7C0CC}" presName="connectorText" presStyleLbl="sibTrans2D1" presStyleIdx="0" presStyleCnt="3"/>
      <dgm:spPr/>
      <dgm:t>
        <a:bodyPr/>
        <a:lstStyle/>
        <a:p>
          <a:endParaRPr lang="en-US"/>
        </a:p>
      </dgm:t>
    </dgm:pt>
    <dgm:pt modelId="{45289469-B3CA-49B8-972B-7324B0863404}" type="pres">
      <dgm:prSet presAssocID="{A419DA13-C10F-41EE-82EA-A03D79AC2393}" presName="node" presStyleLbl="node1" presStyleIdx="1" presStyleCnt="4">
        <dgm:presLayoutVars>
          <dgm:bulletEnabled val="1"/>
        </dgm:presLayoutVars>
      </dgm:prSet>
      <dgm:spPr/>
      <dgm:t>
        <a:bodyPr/>
        <a:lstStyle/>
        <a:p>
          <a:endParaRPr lang="en-US"/>
        </a:p>
      </dgm:t>
    </dgm:pt>
    <dgm:pt modelId="{72B11113-E9E4-48C4-8DB4-F40FA29BAE85}" type="pres">
      <dgm:prSet presAssocID="{55BC5C42-3096-49B4-A079-C8C92B4DF8EB}" presName="sibTrans" presStyleLbl="sibTrans2D1" presStyleIdx="1" presStyleCnt="3"/>
      <dgm:spPr/>
      <dgm:t>
        <a:bodyPr/>
        <a:lstStyle/>
        <a:p>
          <a:endParaRPr lang="en-US"/>
        </a:p>
      </dgm:t>
    </dgm:pt>
    <dgm:pt modelId="{2589D27C-2703-4A20-8257-0174588A4CE5}" type="pres">
      <dgm:prSet presAssocID="{55BC5C42-3096-49B4-A079-C8C92B4DF8EB}" presName="connectorText" presStyleLbl="sibTrans2D1" presStyleIdx="1" presStyleCnt="3"/>
      <dgm:spPr/>
      <dgm:t>
        <a:bodyPr/>
        <a:lstStyle/>
        <a:p>
          <a:endParaRPr lang="en-US"/>
        </a:p>
      </dgm:t>
    </dgm:pt>
    <dgm:pt modelId="{03EEBA76-904B-4562-B1BB-30B5BC3AD47D}" type="pres">
      <dgm:prSet presAssocID="{18E04483-EE19-46F7-8BA9-20E79B6D7ACA}" presName="node" presStyleLbl="node1" presStyleIdx="2" presStyleCnt="4">
        <dgm:presLayoutVars>
          <dgm:bulletEnabled val="1"/>
        </dgm:presLayoutVars>
      </dgm:prSet>
      <dgm:spPr/>
      <dgm:t>
        <a:bodyPr/>
        <a:lstStyle/>
        <a:p>
          <a:endParaRPr lang="en-US"/>
        </a:p>
      </dgm:t>
    </dgm:pt>
    <dgm:pt modelId="{51663F0F-1B34-485B-BC59-0726586D198E}" type="pres">
      <dgm:prSet presAssocID="{26A89D14-89DD-44A3-A141-32ACC36C35DF}" presName="sibTrans" presStyleLbl="sibTrans2D1" presStyleIdx="2" presStyleCnt="3"/>
      <dgm:spPr/>
      <dgm:t>
        <a:bodyPr/>
        <a:lstStyle/>
        <a:p>
          <a:endParaRPr lang="en-US"/>
        </a:p>
      </dgm:t>
    </dgm:pt>
    <dgm:pt modelId="{475D5941-14E8-4125-86AF-8F7D45A871F2}" type="pres">
      <dgm:prSet presAssocID="{26A89D14-89DD-44A3-A141-32ACC36C35DF}" presName="connectorText" presStyleLbl="sibTrans2D1" presStyleIdx="2" presStyleCnt="3"/>
      <dgm:spPr/>
      <dgm:t>
        <a:bodyPr/>
        <a:lstStyle/>
        <a:p>
          <a:endParaRPr lang="en-US"/>
        </a:p>
      </dgm:t>
    </dgm:pt>
    <dgm:pt modelId="{6323A0D7-A638-485E-8BCB-0C4C48491219}" type="pres">
      <dgm:prSet presAssocID="{3A633065-46E8-4F5F-AAA5-5530B11864FC}" presName="node" presStyleLbl="node1" presStyleIdx="3" presStyleCnt="4">
        <dgm:presLayoutVars>
          <dgm:bulletEnabled val="1"/>
        </dgm:presLayoutVars>
      </dgm:prSet>
      <dgm:spPr/>
      <dgm:t>
        <a:bodyPr/>
        <a:lstStyle/>
        <a:p>
          <a:endParaRPr lang="en-US"/>
        </a:p>
      </dgm:t>
    </dgm:pt>
  </dgm:ptLst>
  <dgm:cxnLst>
    <dgm:cxn modelId="{7D473B95-DA4A-45F9-948E-1BC342CA51DF}" type="presOf" srcId="{43EE5AD7-F3BD-4D8F-9CB7-04EDC1F7C0CC}" destId="{D53E1DE6-5461-41C6-A0BF-1936D1014326}" srcOrd="1" destOrd="0" presId="urn:microsoft.com/office/officeart/2005/8/layout/process2"/>
    <dgm:cxn modelId="{D19A50C8-00E1-41F5-BF53-85451F002F34}" type="presOf" srcId="{A419DA13-C10F-41EE-82EA-A03D79AC2393}" destId="{45289469-B3CA-49B8-972B-7324B0863404}" srcOrd="0" destOrd="0" presId="urn:microsoft.com/office/officeart/2005/8/layout/process2"/>
    <dgm:cxn modelId="{306771D6-8E35-4AFA-9C4C-AE37324A6E1F}" type="presOf" srcId="{55BC5C42-3096-49B4-A079-C8C92B4DF8EB}" destId="{72B11113-E9E4-48C4-8DB4-F40FA29BAE85}" srcOrd="0" destOrd="0" presId="urn:microsoft.com/office/officeart/2005/8/layout/process2"/>
    <dgm:cxn modelId="{0388ECE6-21C3-4228-B1C4-78CE951F07D7}" type="presOf" srcId="{A843B57A-CD5C-413B-898C-6B43EA1A3BBA}" destId="{99DE3063-217C-4BF0-9A10-809FD725B003}" srcOrd="0" destOrd="0" presId="urn:microsoft.com/office/officeart/2005/8/layout/process2"/>
    <dgm:cxn modelId="{08B97E9D-6581-491F-B228-9BBA6AD29629}" type="presOf" srcId="{18E04483-EE19-46F7-8BA9-20E79B6D7ACA}" destId="{03EEBA76-904B-4562-B1BB-30B5BC3AD47D}" srcOrd="0" destOrd="0" presId="urn:microsoft.com/office/officeart/2005/8/layout/process2"/>
    <dgm:cxn modelId="{8685BAF8-FF9C-434C-B295-3035AC1A4CCC}" srcId="{A843B57A-CD5C-413B-898C-6B43EA1A3BBA}" destId="{18E04483-EE19-46F7-8BA9-20E79B6D7ACA}" srcOrd="2" destOrd="0" parTransId="{5E322075-0195-44C3-9653-EE5C51CC61A7}" sibTransId="{26A89D14-89DD-44A3-A141-32ACC36C35DF}"/>
    <dgm:cxn modelId="{7EF1444C-2890-4881-9111-DCAA61C11377}" srcId="{A843B57A-CD5C-413B-898C-6B43EA1A3BBA}" destId="{F0B95BEF-E3A6-4C15-872C-DA49E4C9901A}" srcOrd="0" destOrd="0" parTransId="{D3FF0F31-158C-463F-B306-75F987C24227}" sibTransId="{43EE5AD7-F3BD-4D8F-9CB7-04EDC1F7C0CC}"/>
    <dgm:cxn modelId="{BC753532-87C2-4F13-BA43-6A14CEA9CFE5}" type="presOf" srcId="{43EE5AD7-F3BD-4D8F-9CB7-04EDC1F7C0CC}" destId="{55C88E2F-1497-44E2-8DC1-DD361B205314}" srcOrd="0" destOrd="0" presId="urn:microsoft.com/office/officeart/2005/8/layout/process2"/>
    <dgm:cxn modelId="{B4C4CCE6-C028-4F34-98AA-64C6C1EB3144}" type="presOf" srcId="{26A89D14-89DD-44A3-A141-32ACC36C35DF}" destId="{475D5941-14E8-4125-86AF-8F7D45A871F2}" srcOrd="1" destOrd="0" presId="urn:microsoft.com/office/officeart/2005/8/layout/process2"/>
    <dgm:cxn modelId="{5C6B1F5F-6730-4932-AD70-11EF5403A814}" type="presOf" srcId="{F0B95BEF-E3A6-4C15-872C-DA49E4C9901A}" destId="{789937BF-F91C-42C7-8FA7-A4EDBF7C5928}" srcOrd="0" destOrd="0" presId="urn:microsoft.com/office/officeart/2005/8/layout/process2"/>
    <dgm:cxn modelId="{B6EC7702-6C74-497A-B373-7ED85E532652}" srcId="{A843B57A-CD5C-413B-898C-6B43EA1A3BBA}" destId="{3A633065-46E8-4F5F-AAA5-5530B11864FC}" srcOrd="3" destOrd="0" parTransId="{4D2C735D-FCF8-430E-8892-255803D8E7FC}" sibTransId="{8F750DF0-4506-499D-9811-AFF1B3E0A010}"/>
    <dgm:cxn modelId="{0B02F4A7-9BC3-4915-93AF-3BAA95CAAC60}" type="presOf" srcId="{3A633065-46E8-4F5F-AAA5-5530B11864FC}" destId="{6323A0D7-A638-485E-8BCB-0C4C48491219}" srcOrd="0" destOrd="0" presId="urn:microsoft.com/office/officeart/2005/8/layout/process2"/>
    <dgm:cxn modelId="{B982C60A-8D0D-433C-AAFD-C7C72AD21E1A}" srcId="{A843B57A-CD5C-413B-898C-6B43EA1A3BBA}" destId="{A419DA13-C10F-41EE-82EA-A03D79AC2393}" srcOrd="1" destOrd="0" parTransId="{FEB89F0D-63AE-4DB0-91F9-8AC06C426184}" sibTransId="{55BC5C42-3096-49B4-A079-C8C92B4DF8EB}"/>
    <dgm:cxn modelId="{FF96C0B2-380B-487F-A604-8FBDB4AE1DF3}" type="presOf" srcId="{55BC5C42-3096-49B4-A079-C8C92B4DF8EB}" destId="{2589D27C-2703-4A20-8257-0174588A4CE5}" srcOrd="1" destOrd="0" presId="urn:microsoft.com/office/officeart/2005/8/layout/process2"/>
    <dgm:cxn modelId="{5B42FD97-5832-4A57-BFFC-A800BE749DFD}" type="presOf" srcId="{26A89D14-89DD-44A3-A141-32ACC36C35DF}" destId="{51663F0F-1B34-485B-BC59-0726586D198E}" srcOrd="0" destOrd="0" presId="urn:microsoft.com/office/officeart/2005/8/layout/process2"/>
    <dgm:cxn modelId="{56FC3AC2-E8EF-46E8-B5D5-AD6EB5817248}" type="presParOf" srcId="{99DE3063-217C-4BF0-9A10-809FD725B003}" destId="{789937BF-F91C-42C7-8FA7-A4EDBF7C5928}" srcOrd="0" destOrd="0" presId="urn:microsoft.com/office/officeart/2005/8/layout/process2"/>
    <dgm:cxn modelId="{F4315DD4-F748-4929-AADA-DF58C9CCC4EF}" type="presParOf" srcId="{99DE3063-217C-4BF0-9A10-809FD725B003}" destId="{55C88E2F-1497-44E2-8DC1-DD361B205314}" srcOrd="1" destOrd="0" presId="urn:microsoft.com/office/officeart/2005/8/layout/process2"/>
    <dgm:cxn modelId="{2EB4B2A3-B632-42E9-ACB9-491FF7490031}" type="presParOf" srcId="{55C88E2F-1497-44E2-8DC1-DD361B205314}" destId="{D53E1DE6-5461-41C6-A0BF-1936D1014326}" srcOrd="0" destOrd="0" presId="urn:microsoft.com/office/officeart/2005/8/layout/process2"/>
    <dgm:cxn modelId="{725C81EA-65E0-498B-BAA1-F03D7589B968}" type="presParOf" srcId="{99DE3063-217C-4BF0-9A10-809FD725B003}" destId="{45289469-B3CA-49B8-972B-7324B0863404}" srcOrd="2" destOrd="0" presId="urn:microsoft.com/office/officeart/2005/8/layout/process2"/>
    <dgm:cxn modelId="{305F2242-62F8-4491-AC66-40F5926009A1}" type="presParOf" srcId="{99DE3063-217C-4BF0-9A10-809FD725B003}" destId="{72B11113-E9E4-48C4-8DB4-F40FA29BAE85}" srcOrd="3" destOrd="0" presId="urn:microsoft.com/office/officeart/2005/8/layout/process2"/>
    <dgm:cxn modelId="{83B67FAE-8A46-4444-8DA4-137CA722072A}" type="presParOf" srcId="{72B11113-E9E4-48C4-8DB4-F40FA29BAE85}" destId="{2589D27C-2703-4A20-8257-0174588A4CE5}" srcOrd="0" destOrd="0" presId="urn:microsoft.com/office/officeart/2005/8/layout/process2"/>
    <dgm:cxn modelId="{A4927A8D-7D61-4047-8445-4209011C7B0B}" type="presParOf" srcId="{99DE3063-217C-4BF0-9A10-809FD725B003}" destId="{03EEBA76-904B-4562-B1BB-30B5BC3AD47D}" srcOrd="4" destOrd="0" presId="urn:microsoft.com/office/officeart/2005/8/layout/process2"/>
    <dgm:cxn modelId="{8F23C5A5-EBA3-494F-8980-4BD191245527}" type="presParOf" srcId="{99DE3063-217C-4BF0-9A10-809FD725B003}" destId="{51663F0F-1B34-485B-BC59-0726586D198E}" srcOrd="5" destOrd="0" presId="urn:microsoft.com/office/officeart/2005/8/layout/process2"/>
    <dgm:cxn modelId="{B39490E1-72CB-485A-936C-118724FBE2F2}" type="presParOf" srcId="{51663F0F-1B34-485B-BC59-0726586D198E}" destId="{475D5941-14E8-4125-86AF-8F7D45A871F2}" srcOrd="0" destOrd="0" presId="urn:microsoft.com/office/officeart/2005/8/layout/process2"/>
    <dgm:cxn modelId="{7D27F8D1-0F6E-4F09-A699-05AE0E50546F}" type="presParOf" srcId="{99DE3063-217C-4BF0-9A10-809FD725B003}" destId="{6323A0D7-A638-485E-8BCB-0C4C48491219}"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43B57A-CD5C-413B-898C-6B43EA1A3BBA}" type="doc">
      <dgm:prSet loTypeId="urn:microsoft.com/office/officeart/2005/8/layout/process2" loCatId="process" qsTypeId="urn:microsoft.com/office/officeart/2005/8/quickstyle/simple1" qsCatId="simple" csTypeId="urn:microsoft.com/office/officeart/2005/8/colors/accent1_2" csCatId="accent1" phldr="1"/>
      <dgm:spPr/>
    </dgm:pt>
    <dgm:pt modelId="{F0B95BEF-E3A6-4C15-872C-DA49E4C9901A}">
      <dgm:prSet phldrT="[Text]"/>
      <dgm:spPr>
        <a:solidFill>
          <a:srgbClr val="00629B"/>
        </a:solidFill>
      </dgm:spPr>
      <dgm:t>
        <a:bodyPr/>
        <a:lstStyle/>
        <a:p>
          <a:r>
            <a:rPr lang="en-US" dirty="0" smtClean="0"/>
            <a:t>2015 Occupational Forecasting Conference</a:t>
          </a:r>
          <a:endParaRPr lang="en-US" dirty="0"/>
        </a:p>
      </dgm:t>
    </dgm:pt>
    <dgm:pt modelId="{D3FF0F31-158C-463F-B306-75F987C24227}" type="parTrans" cxnId="{7EF1444C-2890-4881-9111-DCAA61C11377}">
      <dgm:prSet/>
      <dgm:spPr/>
      <dgm:t>
        <a:bodyPr/>
        <a:lstStyle/>
        <a:p>
          <a:endParaRPr lang="en-US"/>
        </a:p>
      </dgm:t>
    </dgm:pt>
    <dgm:pt modelId="{43EE5AD7-F3BD-4D8F-9CB7-04EDC1F7C0CC}" type="sibTrans" cxnId="{7EF1444C-2890-4881-9111-DCAA61C11377}">
      <dgm:prSet/>
      <dgm:spPr/>
      <dgm:t>
        <a:bodyPr/>
        <a:lstStyle/>
        <a:p>
          <a:endParaRPr lang="en-US" dirty="0"/>
        </a:p>
      </dgm:t>
    </dgm:pt>
    <dgm:pt modelId="{A419DA13-C10F-41EE-82EA-A03D79AC2393}">
      <dgm:prSet phldrT="[Text]"/>
      <dgm:spPr>
        <a:solidFill>
          <a:srgbClr val="00629B"/>
        </a:solidFill>
      </dgm:spPr>
      <dgm:t>
        <a:bodyPr/>
        <a:lstStyle/>
        <a:p>
          <a:r>
            <a:rPr lang="en-US" dirty="0" smtClean="0"/>
            <a:t>2015 Star Jobs </a:t>
          </a:r>
        </a:p>
        <a:p>
          <a:r>
            <a:rPr lang="en-US" dirty="0" smtClean="0"/>
            <a:t>4 and 5 Star Jobs</a:t>
          </a:r>
          <a:endParaRPr lang="en-US" dirty="0"/>
        </a:p>
      </dgm:t>
    </dgm:pt>
    <dgm:pt modelId="{FEB89F0D-63AE-4DB0-91F9-8AC06C426184}" type="parTrans" cxnId="{B982C60A-8D0D-433C-AAFD-C7C72AD21E1A}">
      <dgm:prSet/>
      <dgm:spPr/>
      <dgm:t>
        <a:bodyPr/>
        <a:lstStyle/>
        <a:p>
          <a:endParaRPr lang="en-US"/>
        </a:p>
      </dgm:t>
    </dgm:pt>
    <dgm:pt modelId="{55BC5C42-3096-49B4-A079-C8C92B4DF8EB}" type="sibTrans" cxnId="{B982C60A-8D0D-433C-AAFD-C7C72AD21E1A}">
      <dgm:prSet/>
      <dgm:spPr/>
      <dgm:t>
        <a:bodyPr/>
        <a:lstStyle/>
        <a:p>
          <a:endParaRPr lang="en-US" dirty="0"/>
        </a:p>
      </dgm:t>
    </dgm:pt>
    <dgm:pt modelId="{18E04483-EE19-46F7-8BA9-20E79B6D7ACA}">
      <dgm:prSet phldrT="[Text]"/>
      <dgm:spPr>
        <a:solidFill>
          <a:schemeClr val="accent6">
            <a:lumMod val="75000"/>
          </a:schemeClr>
        </a:solidFill>
      </dgm:spPr>
      <dgm:t>
        <a:bodyPr/>
        <a:lstStyle/>
        <a:p>
          <a:r>
            <a:rPr lang="en-US" dirty="0" smtClean="0"/>
            <a:t>2015 Educational Tiers</a:t>
          </a:r>
          <a:endParaRPr lang="en-US" dirty="0"/>
        </a:p>
      </dgm:t>
    </dgm:pt>
    <dgm:pt modelId="{5E322075-0195-44C3-9653-EE5C51CC61A7}" type="parTrans" cxnId="{8685BAF8-FF9C-434C-B295-3035AC1A4CCC}">
      <dgm:prSet/>
      <dgm:spPr/>
      <dgm:t>
        <a:bodyPr/>
        <a:lstStyle/>
        <a:p>
          <a:endParaRPr lang="en-US"/>
        </a:p>
      </dgm:t>
    </dgm:pt>
    <dgm:pt modelId="{26A89D14-89DD-44A3-A141-32ACC36C35DF}" type="sibTrans" cxnId="{8685BAF8-FF9C-434C-B295-3035AC1A4CCC}">
      <dgm:prSet/>
      <dgm:spPr/>
      <dgm:t>
        <a:bodyPr/>
        <a:lstStyle/>
        <a:p>
          <a:endParaRPr lang="en-US" dirty="0"/>
        </a:p>
      </dgm:t>
    </dgm:pt>
    <dgm:pt modelId="{3A633065-46E8-4F5F-AAA5-5530B11864FC}">
      <dgm:prSet/>
      <dgm:spPr>
        <a:solidFill>
          <a:schemeClr val="accent6">
            <a:lumMod val="75000"/>
          </a:schemeClr>
        </a:solidFill>
      </dgm:spPr>
      <dgm:t>
        <a:bodyPr/>
        <a:lstStyle/>
        <a:p>
          <a:r>
            <a:rPr lang="en-US" dirty="0" smtClean="0"/>
            <a:t>2015 Educational Gaps</a:t>
          </a:r>
          <a:endParaRPr lang="en-US" dirty="0"/>
        </a:p>
      </dgm:t>
    </dgm:pt>
    <dgm:pt modelId="{4D2C735D-FCF8-430E-8892-255803D8E7FC}" type="parTrans" cxnId="{B6EC7702-6C74-497A-B373-7ED85E532652}">
      <dgm:prSet/>
      <dgm:spPr/>
      <dgm:t>
        <a:bodyPr/>
        <a:lstStyle/>
        <a:p>
          <a:endParaRPr lang="en-US"/>
        </a:p>
      </dgm:t>
    </dgm:pt>
    <dgm:pt modelId="{8F750DF0-4506-499D-9811-AFF1B3E0A010}" type="sibTrans" cxnId="{B6EC7702-6C74-497A-B373-7ED85E532652}">
      <dgm:prSet/>
      <dgm:spPr/>
      <dgm:t>
        <a:bodyPr/>
        <a:lstStyle/>
        <a:p>
          <a:endParaRPr lang="en-US"/>
        </a:p>
      </dgm:t>
    </dgm:pt>
    <dgm:pt modelId="{99DE3063-217C-4BF0-9A10-809FD725B003}" type="pres">
      <dgm:prSet presAssocID="{A843B57A-CD5C-413B-898C-6B43EA1A3BBA}" presName="linearFlow" presStyleCnt="0">
        <dgm:presLayoutVars>
          <dgm:resizeHandles val="exact"/>
        </dgm:presLayoutVars>
      </dgm:prSet>
      <dgm:spPr/>
    </dgm:pt>
    <dgm:pt modelId="{789937BF-F91C-42C7-8FA7-A4EDBF7C5928}" type="pres">
      <dgm:prSet presAssocID="{F0B95BEF-E3A6-4C15-872C-DA49E4C9901A}" presName="node" presStyleLbl="node1" presStyleIdx="0" presStyleCnt="4">
        <dgm:presLayoutVars>
          <dgm:bulletEnabled val="1"/>
        </dgm:presLayoutVars>
      </dgm:prSet>
      <dgm:spPr/>
      <dgm:t>
        <a:bodyPr/>
        <a:lstStyle/>
        <a:p>
          <a:endParaRPr lang="en-US"/>
        </a:p>
      </dgm:t>
    </dgm:pt>
    <dgm:pt modelId="{55C88E2F-1497-44E2-8DC1-DD361B205314}" type="pres">
      <dgm:prSet presAssocID="{43EE5AD7-F3BD-4D8F-9CB7-04EDC1F7C0CC}" presName="sibTrans" presStyleLbl="sibTrans2D1" presStyleIdx="0" presStyleCnt="3"/>
      <dgm:spPr/>
      <dgm:t>
        <a:bodyPr/>
        <a:lstStyle/>
        <a:p>
          <a:endParaRPr lang="en-US"/>
        </a:p>
      </dgm:t>
    </dgm:pt>
    <dgm:pt modelId="{D53E1DE6-5461-41C6-A0BF-1936D1014326}" type="pres">
      <dgm:prSet presAssocID="{43EE5AD7-F3BD-4D8F-9CB7-04EDC1F7C0CC}" presName="connectorText" presStyleLbl="sibTrans2D1" presStyleIdx="0" presStyleCnt="3"/>
      <dgm:spPr/>
      <dgm:t>
        <a:bodyPr/>
        <a:lstStyle/>
        <a:p>
          <a:endParaRPr lang="en-US"/>
        </a:p>
      </dgm:t>
    </dgm:pt>
    <dgm:pt modelId="{45289469-B3CA-49B8-972B-7324B0863404}" type="pres">
      <dgm:prSet presAssocID="{A419DA13-C10F-41EE-82EA-A03D79AC2393}" presName="node" presStyleLbl="node1" presStyleIdx="1" presStyleCnt="4">
        <dgm:presLayoutVars>
          <dgm:bulletEnabled val="1"/>
        </dgm:presLayoutVars>
      </dgm:prSet>
      <dgm:spPr/>
      <dgm:t>
        <a:bodyPr/>
        <a:lstStyle/>
        <a:p>
          <a:endParaRPr lang="en-US"/>
        </a:p>
      </dgm:t>
    </dgm:pt>
    <dgm:pt modelId="{72B11113-E9E4-48C4-8DB4-F40FA29BAE85}" type="pres">
      <dgm:prSet presAssocID="{55BC5C42-3096-49B4-A079-C8C92B4DF8EB}" presName="sibTrans" presStyleLbl="sibTrans2D1" presStyleIdx="1" presStyleCnt="3"/>
      <dgm:spPr/>
      <dgm:t>
        <a:bodyPr/>
        <a:lstStyle/>
        <a:p>
          <a:endParaRPr lang="en-US"/>
        </a:p>
      </dgm:t>
    </dgm:pt>
    <dgm:pt modelId="{2589D27C-2703-4A20-8257-0174588A4CE5}" type="pres">
      <dgm:prSet presAssocID="{55BC5C42-3096-49B4-A079-C8C92B4DF8EB}" presName="connectorText" presStyleLbl="sibTrans2D1" presStyleIdx="1" presStyleCnt="3"/>
      <dgm:spPr/>
      <dgm:t>
        <a:bodyPr/>
        <a:lstStyle/>
        <a:p>
          <a:endParaRPr lang="en-US"/>
        </a:p>
      </dgm:t>
    </dgm:pt>
    <dgm:pt modelId="{03EEBA76-904B-4562-B1BB-30B5BC3AD47D}" type="pres">
      <dgm:prSet presAssocID="{18E04483-EE19-46F7-8BA9-20E79B6D7ACA}" presName="node" presStyleLbl="node1" presStyleIdx="2" presStyleCnt="4">
        <dgm:presLayoutVars>
          <dgm:bulletEnabled val="1"/>
        </dgm:presLayoutVars>
      </dgm:prSet>
      <dgm:spPr/>
      <dgm:t>
        <a:bodyPr/>
        <a:lstStyle/>
        <a:p>
          <a:endParaRPr lang="en-US"/>
        </a:p>
      </dgm:t>
    </dgm:pt>
    <dgm:pt modelId="{51663F0F-1B34-485B-BC59-0726586D198E}" type="pres">
      <dgm:prSet presAssocID="{26A89D14-89DD-44A3-A141-32ACC36C35DF}" presName="sibTrans" presStyleLbl="sibTrans2D1" presStyleIdx="2" presStyleCnt="3"/>
      <dgm:spPr/>
      <dgm:t>
        <a:bodyPr/>
        <a:lstStyle/>
        <a:p>
          <a:endParaRPr lang="en-US"/>
        </a:p>
      </dgm:t>
    </dgm:pt>
    <dgm:pt modelId="{475D5941-14E8-4125-86AF-8F7D45A871F2}" type="pres">
      <dgm:prSet presAssocID="{26A89D14-89DD-44A3-A141-32ACC36C35DF}" presName="connectorText" presStyleLbl="sibTrans2D1" presStyleIdx="2" presStyleCnt="3"/>
      <dgm:spPr/>
      <dgm:t>
        <a:bodyPr/>
        <a:lstStyle/>
        <a:p>
          <a:endParaRPr lang="en-US"/>
        </a:p>
      </dgm:t>
    </dgm:pt>
    <dgm:pt modelId="{6323A0D7-A638-485E-8BCB-0C4C48491219}" type="pres">
      <dgm:prSet presAssocID="{3A633065-46E8-4F5F-AAA5-5530B11864FC}" presName="node" presStyleLbl="node1" presStyleIdx="3" presStyleCnt="4">
        <dgm:presLayoutVars>
          <dgm:bulletEnabled val="1"/>
        </dgm:presLayoutVars>
      </dgm:prSet>
      <dgm:spPr/>
      <dgm:t>
        <a:bodyPr/>
        <a:lstStyle/>
        <a:p>
          <a:endParaRPr lang="en-US"/>
        </a:p>
      </dgm:t>
    </dgm:pt>
  </dgm:ptLst>
  <dgm:cxnLst>
    <dgm:cxn modelId="{12C93940-A3AD-4AC1-A2B6-4C253875D468}" type="presOf" srcId="{3A633065-46E8-4F5F-AAA5-5530B11864FC}" destId="{6323A0D7-A638-485E-8BCB-0C4C48491219}" srcOrd="0" destOrd="0" presId="urn:microsoft.com/office/officeart/2005/8/layout/process2"/>
    <dgm:cxn modelId="{F23CDC25-429A-43F7-A365-7EF7736CB24D}" type="presOf" srcId="{18E04483-EE19-46F7-8BA9-20E79B6D7ACA}" destId="{03EEBA76-904B-4562-B1BB-30B5BC3AD47D}" srcOrd="0" destOrd="0" presId="urn:microsoft.com/office/officeart/2005/8/layout/process2"/>
    <dgm:cxn modelId="{0005DDD7-C60A-4D1A-B754-E4826DB983DB}" type="presOf" srcId="{43EE5AD7-F3BD-4D8F-9CB7-04EDC1F7C0CC}" destId="{D53E1DE6-5461-41C6-A0BF-1936D1014326}" srcOrd="1" destOrd="0" presId="urn:microsoft.com/office/officeart/2005/8/layout/process2"/>
    <dgm:cxn modelId="{2A51752F-DCDC-4EF5-A07B-8E5EA77A106F}" type="presOf" srcId="{55BC5C42-3096-49B4-A079-C8C92B4DF8EB}" destId="{72B11113-E9E4-48C4-8DB4-F40FA29BAE85}" srcOrd="0" destOrd="0" presId="urn:microsoft.com/office/officeart/2005/8/layout/process2"/>
    <dgm:cxn modelId="{4FF03661-3A0C-4C19-8D7A-72B98E3547D0}" type="presOf" srcId="{55BC5C42-3096-49B4-A079-C8C92B4DF8EB}" destId="{2589D27C-2703-4A20-8257-0174588A4CE5}" srcOrd="1" destOrd="0" presId="urn:microsoft.com/office/officeart/2005/8/layout/process2"/>
    <dgm:cxn modelId="{329E6F5E-5C50-4EAD-ADAB-3313C2963F8C}" type="presOf" srcId="{A843B57A-CD5C-413B-898C-6B43EA1A3BBA}" destId="{99DE3063-217C-4BF0-9A10-809FD725B003}" srcOrd="0" destOrd="0" presId="urn:microsoft.com/office/officeart/2005/8/layout/process2"/>
    <dgm:cxn modelId="{EF786F2B-5E30-418A-9707-41A937CAE0E6}" type="presOf" srcId="{F0B95BEF-E3A6-4C15-872C-DA49E4C9901A}" destId="{789937BF-F91C-42C7-8FA7-A4EDBF7C5928}" srcOrd="0" destOrd="0" presId="urn:microsoft.com/office/officeart/2005/8/layout/process2"/>
    <dgm:cxn modelId="{8685BAF8-FF9C-434C-B295-3035AC1A4CCC}" srcId="{A843B57A-CD5C-413B-898C-6B43EA1A3BBA}" destId="{18E04483-EE19-46F7-8BA9-20E79B6D7ACA}" srcOrd="2" destOrd="0" parTransId="{5E322075-0195-44C3-9653-EE5C51CC61A7}" sibTransId="{26A89D14-89DD-44A3-A141-32ACC36C35DF}"/>
    <dgm:cxn modelId="{7EF1444C-2890-4881-9111-DCAA61C11377}" srcId="{A843B57A-CD5C-413B-898C-6B43EA1A3BBA}" destId="{F0B95BEF-E3A6-4C15-872C-DA49E4C9901A}" srcOrd="0" destOrd="0" parTransId="{D3FF0F31-158C-463F-B306-75F987C24227}" sibTransId="{43EE5AD7-F3BD-4D8F-9CB7-04EDC1F7C0CC}"/>
    <dgm:cxn modelId="{B6EC7702-6C74-497A-B373-7ED85E532652}" srcId="{A843B57A-CD5C-413B-898C-6B43EA1A3BBA}" destId="{3A633065-46E8-4F5F-AAA5-5530B11864FC}" srcOrd="3" destOrd="0" parTransId="{4D2C735D-FCF8-430E-8892-255803D8E7FC}" sibTransId="{8F750DF0-4506-499D-9811-AFF1B3E0A010}"/>
    <dgm:cxn modelId="{51C028A1-93A8-4E88-8B2C-2E50201AE074}" type="presOf" srcId="{43EE5AD7-F3BD-4D8F-9CB7-04EDC1F7C0CC}" destId="{55C88E2F-1497-44E2-8DC1-DD361B205314}" srcOrd="0" destOrd="0" presId="urn:microsoft.com/office/officeart/2005/8/layout/process2"/>
    <dgm:cxn modelId="{B982C60A-8D0D-433C-AAFD-C7C72AD21E1A}" srcId="{A843B57A-CD5C-413B-898C-6B43EA1A3BBA}" destId="{A419DA13-C10F-41EE-82EA-A03D79AC2393}" srcOrd="1" destOrd="0" parTransId="{FEB89F0D-63AE-4DB0-91F9-8AC06C426184}" sibTransId="{55BC5C42-3096-49B4-A079-C8C92B4DF8EB}"/>
    <dgm:cxn modelId="{795431A1-C70D-4BC3-BC10-BF6404FFD8DF}" type="presOf" srcId="{A419DA13-C10F-41EE-82EA-A03D79AC2393}" destId="{45289469-B3CA-49B8-972B-7324B0863404}" srcOrd="0" destOrd="0" presId="urn:microsoft.com/office/officeart/2005/8/layout/process2"/>
    <dgm:cxn modelId="{D113D0C7-72F6-412F-994E-4C3D51134663}" type="presOf" srcId="{26A89D14-89DD-44A3-A141-32ACC36C35DF}" destId="{51663F0F-1B34-485B-BC59-0726586D198E}" srcOrd="0" destOrd="0" presId="urn:microsoft.com/office/officeart/2005/8/layout/process2"/>
    <dgm:cxn modelId="{9D577367-070B-4257-BD24-E99E7F551F3A}" type="presOf" srcId="{26A89D14-89DD-44A3-A141-32ACC36C35DF}" destId="{475D5941-14E8-4125-86AF-8F7D45A871F2}" srcOrd="1" destOrd="0" presId="urn:microsoft.com/office/officeart/2005/8/layout/process2"/>
    <dgm:cxn modelId="{A2132F21-AE94-4F93-B9AA-CA80F27D1DBD}" type="presParOf" srcId="{99DE3063-217C-4BF0-9A10-809FD725B003}" destId="{789937BF-F91C-42C7-8FA7-A4EDBF7C5928}" srcOrd="0" destOrd="0" presId="urn:microsoft.com/office/officeart/2005/8/layout/process2"/>
    <dgm:cxn modelId="{310C82D7-3BE9-4708-BB9E-A417DB6FED85}" type="presParOf" srcId="{99DE3063-217C-4BF0-9A10-809FD725B003}" destId="{55C88E2F-1497-44E2-8DC1-DD361B205314}" srcOrd="1" destOrd="0" presId="urn:microsoft.com/office/officeart/2005/8/layout/process2"/>
    <dgm:cxn modelId="{4EC1F8BA-62FB-44B8-87A4-8CEAAE6291F9}" type="presParOf" srcId="{55C88E2F-1497-44E2-8DC1-DD361B205314}" destId="{D53E1DE6-5461-41C6-A0BF-1936D1014326}" srcOrd="0" destOrd="0" presId="urn:microsoft.com/office/officeart/2005/8/layout/process2"/>
    <dgm:cxn modelId="{C2D3A6F8-5440-4EC2-8733-A27E8AE935B8}" type="presParOf" srcId="{99DE3063-217C-4BF0-9A10-809FD725B003}" destId="{45289469-B3CA-49B8-972B-7324B0863404}" srcOrd="2" destOrd="0" presId="urn:microsoft.com/office/officeart/2005/8/layout/process2"/>
    <dgm:cxn modelId="{3692789A-E972-402F-8189-F7396108AC76}" type="presParOf" srcId="{99DE3063-217C-4BF0-9A10-809FD725B003}" destId="{72B11113-E9E4-48C4-8DB4-F40FA29BAE85}" srcOrd="3" destOrd="0" presId="urn:microsoft.com/office/officeart/2005/8/layout/process2"/>
    <dgm:cxn modelId="{2245A827-0188-4BB0-94E2-E6A8551AB8E2}" type="presParOf" srcId="{72B11113-E9E4-48C4-8DB4-F40FA29BAE85}" destId="{2589D27C-2703-4A20-8257-0174588A4CE5}" srcOrd="0" destOrd="0" presId="urn:microsoft.com/office/officeart/2005/8/layout/process2"/>
    <dgm:cxn modelId="{E1BDFF97-F5FE-4D62-94A1-0E679BC8E36A}" type="presParOf" srcId="{99DE3063-217C-4BF0-9A10-809FD725B003}" destId="{03EEBA76-904B-4562-B1BB-30B5BC3AD47D}" srcOrd="4" destOrd="0" presId="urn:microsoft.com/office/officeart/2005/8/layout/process2"/>
    <dgm:cxn modelId="{E19A3737-9CE1-4EB5-B363-0C6CBB62CC92}" type="presParOf" srcId="{99DE3063-217C-4BF0-9A10-809FD725B003}" destId="{51663F0F-1B34-485B-BC59-0726586D198E}" srcOrd="5" destOrd="0" presId="urn:microsoft.com/office/officeart/2005/8/layout/process2"/>
    <dgm:cxn modelId="{D4676DF2-6157-4867-B888-C3E6906DF10D}" type="presParOf" srcId="{51663F0F-1B34-485B-BC59-0726586D198E}" destId="{475D5941-14E8-4125-86AF-8F7D45A871F2}" srcOrd="0" destOrd="0" presId="urn:microsoft.com/office/officeart/2005/8/layout/process2"/>
    <dgm:cxn modelId="{16D402AB-1080-4B1C-9BB5-8C946A3617A0}" type="presParOf" srcId="{99DE3063-217C-4BF0-9A10-809FD725B003}" destId="{6323A0D7-A638-485E-8BCB-0C4C48491219}"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E7E94C-29ED-4240-AFE1-26D35B65A8CB}" type="doc">
      <dgm:prSet loTypeId="urn:microsoft.com/office/officeart/2005/8/layout/equation1" loCatId="process" qsTypeId="urn:microsoft.com/office/officeart/2005/8/quickstyle/simple1" qsCatId="simple" csTypeId="urn:microsoft.com/office/officeart/2005/8/colors/accent1_2" csCatId="accent1" phldr="1"/>
      <dgm:spPr/>
    </dgm:pt>
    <dgm:pt modelId="{46EA98DC-6DE3-4EFB-811C-128A32C7FB18}">
      <dgm:prSet phldrT="[Text]"/>
      <dgm:spPr>
        <a:solidFill>
          <a:srgbClr val="92D050"/>
        </a:solidFill>
      </dgm:spPr>
      <dgm:t>
        <a:bodyPr/>
        <a:lstStyle/>
        <a:p>
          <a:r>
            <a:rPr lang="en-US" b="1" dirty="0" smtClean="0">
              <a:solidFill>
                <a:schemeClr val="tx1"/>
              </a:solidFill>
            </a:rPr>
            <a:t>Annual Job Openings</a:t>
          </a:r>
          <a:endParaRPr lang="en-US" b="1" dirty="0">
            <a:solidFill>
              <a:schemeClr val="tx1"/>
            </a:solidFill>
          </a:endParaRPr>
        </a:p>
      </dgm:t>
    </dgm:pt>
    <dgm:pt modelId="{9A0D8592-021F-4DE4-9B19-121C8ADCEB4A}" type="parTrans" cxnId="{A780C351-5B3F-4491-80FD-D14ED8A4146D}">
      <dgm:prSet/>
      <dgm:spPr/>
      <dgm:t>
        <a:bodyPr/>
        <a:lstStyle/>
        <a:p>
          <a:endParaRPr lang="en-US" b="1"/>
        </a:p>
      </dgm:t>
    </dgm:pt>
    <dgm:pt modelId="{5B56153D-303F-409B-AC98-B8F79D859701}" type="sibTrans" cxnId="{A780C351-5B3F-4491-80FD-D14ED8A4146D}">
      <dgm:prSet/>
      <dgm:spPr>
        <a:solidFill>
          <a:schemeClr val="bg1">
            <a:lumMod val="65000"/>
          </a:schemeClr>
        </a:solidFill>
      </dgm:spPr>
      <dgm:t>
        <a:bodyPr/>
        <a:lstStyle/>
        <a:p>
          <a:endParaRPr lang="en-US" b="1" dirty="0"/>
        </a:p>
      </dgm:t>
    </dgm:pt>
    <dgm:pt modelId="{A45BBF03-DDCC-4680-A64B-96DB09CE8BB9}">
      <dgm:prSet phldrT="[Text]"/>
      <dgm:spPr>
        <a:solidFill>
          <a:srgbClr val="92D050"/>
        </a:solidFill>
      </dgm:spPr>
      <dgm:t>
        <a:bodyPr/>
        <a:lstStyle/>
        <a:p>
          <a:r>
            <a:rPr lang="en-US" b="1" dirty="0" smtClean="0">
              <a:solidFill>
                <a:schemeClr val="tx1"/>
              </a:solidFill>
            </a:rPr>
            <a:t>Annual Completions</a:t>
          </a:r>
        </a:p>
      </dgm:t>
    </dgm:pt>
    <dgm:pt modelId="{D39CAC9E-659E-4CB5-ABE3-C3C87F4E089D}" type="parTrans" cxnId="{F2CC3C20-33CF-4FE9-B351-7BC15E5F56A3}">
      <dgm:prSet/>
      <dgm:spPr/>
      <dgm:t>
        <a:bodyPr/>
        <a:lstStyle/>
        <a:p>
          <a:endParaRPr lang="en-US" b="1"/>
        </a:p>
      </dgm:t>
    </dgm:pt>
    <dgm:pt modelId="{91D6BAC2-C34C-4BCC-A6F2-83FBBA32A01E}" type="sibTrans" cxnId="{F2CC3C20-33CF-4FE9-B351-7BC15E5F56A3}">
      <dgm:prSet/>
      <dgm:spPr>
        <a:solidFill>
          <a:schemeClr val="bg1">
            <a:lumMod val="65000"/>
          </a:schemeClr>
        </a:solidFill>
      </dgm:spPr>
      <dgm:t>
        <a:bodyPr/>
        <a:lstStyle/>
        <a:p>
          <a:endParaRPr lang="en-US" b="1" dirty="0"/>
        </a:p>
      </dgm:t>
    </dgm:pt>
    <dgm:pt modelId="{B9E803ED-5F6E-4331-80CA-8804B9E22576}">
      <dgm:prSet phldrT="[Text]"/>
      <dgm:spPr>
        <a:solidFill>
          <a:srgbClr val="92D050"/>
        </a:solidFill>
      </dgm:spPr>
      <dgm:t>
        <a:bodyPr/>
        <a:lstStyle/>
        <a:p>
          <a:r>
            <a:rPr lang="en-US" b="1" dirty="0" smtClean="0">
              <a:solidFill>
                <a:schemeClr val="tx1"/>
              </a:solidFill>
            </a:rPr>
            <a:t> Gap</a:t>
          </a:r>
        </a:p>
        <a:p>
          <a:r>
            <a:rPr lang="en-US" b="1" dirty="0" smtClean="0">
              <a:solidFill>
                <a:schemeClr val="tx1"/>
              </a:solidFill>
            </a:rPr>
            <a:t>(or Surplus)</a:t>
          </a:r>
        </a:p>
      </dgm:t>
    </dgm:pt>
    <dgm:pt modelId="{458B2641-E210-4EFA-9D03-C86399377FCE}" type="parTrans" cxnId="{A99DC13E-8677-428F-8F9C-045694378BBE}">
      <dgm:prSet/>
      <dgm:spPr/>
      <dgm:t>
        <a:bodyPr/>
        <a:lstStyle/>
        <a:p>
          <a:endParaRPr lang="en-US"/>
        </a:p>
      </dgm:t>
    </dgm:pt>
    <dgm:pt modelId="{83226E71-0C8F-4FBF-A8B6-2DBD2FC185AA}" type="sibTrans" cxnId="{A99DC13E-8677-428F-8F9C-045694378BBE}">
      <dgm:prSet/>
      <dgm:spPr/>
      <dgm:t>
        <a:bodyPr/>
        <a:lstStyle/>
        <a:p>
          <a:endParaRPr lang="en-US"/>
        </a:p>
      </dgm:t>
    </dgm:pt>
    <dgm:pt modelId="{89B95C36-4B7C-4835-8B9B-A7D8105412E3}" type="pres">
      <dgm:prSet presAssocID="{1BE7E94C-29ED-4240-AFE1-26D35B65A8CB}" presName="linearFlow" presStyleCnt="0">
        <dgm:presLayoutVars>
          <dgm:dir/>
          <dgm:resizeHandles val="exact"/>
        </dgm:presLayoutVars>
      </dgm:prSet>
      <dgm:spPr/>
    </dgm:pt>
    <dgm:pt modelId="{1420C6FE-6082-4151-9718-9BF4EFC5D715}" type="pres">
      <dgm:prSet presAssocID="{46EA98DC-6DE3-4EFB-811C-128A32C7FB18}" presName="node" presStyleLbl="node1" presStyleIdx="0" presStyleCnt="3">
        <dgm:presLayoutVars>
          <dgm:bulletEnabled val="1"/>
        </dgm:presLayoutVars>
      </dgm:prSet>
      <dgm:spPr/>
      <dgm:t>
        <a:bodyPr/>
        <a:lstStyle/>
        <a:p>
          <a:endParaRPr lang="en-US"/>
        </a:p>
      </dgm:t>
    </dgm:pt>
    <dgm:pt modelId="{D191436D-685D-483E-B03F-D815888CB810}" type="pres">
      <dgm:prSet presAssocID="{5B56153D-303F-409B-AC98-B8F79D859701}" presName="spacerL" presStyleCnt="0"/>
      <dgm:spPr/>
    </dgm:pt>
    <dgm:pt modelId="{838F7879-C321-48E5-BFEC-1FBB2C9ABDC8}" type="pres">
      <dgm:prSet presAssocID="{5B56153D-303F-409B-AC98-B8F79D859701}" presName="sibTrans" presStyleLbl="sibTrans2D1" presStyleIdx="0" presStyleCnt="2"/>
      <dgm:spPr>
        <a:prstGeom prst="mathMinus">
          <a:avLst/>
        </a:prstGeom>
      </dgm:spPr>
      <dgm:t>
        <a:bodyPr/>
        <a:lstStyle/>
        <a:p>
          <a:endParaRPr lang="en-US"/>
        </a:p>
      </dgm:t>
    </dgm:pt>
    <dgm:pt modelId="{9EAA3745-F7E5-4683-803E-48119B15B7D0}" type="pres">
      <dgm:prSet presAssocID="{5B56153D-303F-409B-AC98-B8F79D859701}" presName="spacerR" presStyleCnt="0"/>
      <dgm:spPr/>
    </dgm:pt>
    <dgm:pt modelId="{07ABF589-150E-4E21-8A4B-2A0B9BA90978}" type="pres">
      <dgm:prSet presAssocID="{A45BBF03-DDCC-4680-A64B-96DB09CE8BB9}" presName="node" presStyleLbl="node1" presStyleIdx="1" presStyleCnt="3">
        <dgm:presLayoutVars>
          <dgm:bulletEnabled val="1"/>
        </dgm:presLayoutVars>
      </dgm:prSet>
      <dgm:spPr/>
      <dgm:t>
        <a:bodyPr/>
        <a:lstStyle/>
        <a:p>
          <a:endParaRPr lang="en-US"/>
        </a:p>
      </dgm:t>
    </dgm:pt>
    <dgm:pt modelId="{C7A42B3D-1E8C-4559-B703-416A2A8E3A4A}" type="pres">
      <dgm:prSet presAssocID="{91D6BAC2-C34C-4BCC-A6F2-83FBBA32A01E}" presName="spacerL" presStyleCnt="0"/>
      <dgm:spPr/>
    </dgm:pt>
    <dgm:pt modelId="{84F071B3-B394-4261-9258-C9846C6131F3}" type="pres">
      <dgm:prSet presAssocID="{91D6BAC2-C34C-4BCC-A6F2-83FBBA32A01E}" presName="sibTrans" presStyleLbl="sibTrans2D1" presStyleIdx="1" presStyleCnt="2"/>
      <dgm:spPr/>
      <dgm:t>
        <a:bodyPr/>
        <a:lstStyle/>
        <a:p>
          <a:endParaRPr lang="en-US"/>
        </a:p>
      </dgm:t>
    </dgm:pt>
    <dgm:pt modelId="{0A7E57DA-067F-45A4-A7D3-B0513FE2B30D}" type="pres">
      <dgm:prSet presAssocID="{91D6BAC2-C34C-4BCC-A6F2-83FBBA32A01E}" presName="spacerR" presStyleCnt="0"/>
      <dgm:spPr/>
    </dgm:pt>
    <dgm:pt modelId="{4709D564-008E-4AA2-9B66-D53E0DB79EB3}" type="pres">
      <dgm:prSet presAssocID="{B9E803ED-5F6E-4331-80CA-8804B9E22576}" presName="node" presStyleLbl="node1" presStyleIdx="2" presStyleCnt="3">
        <dgm:presLayoutVars>
          <dgm:bulletEnabled val="1"/>
        </dgm:presLayoutVars>
      </dgm:prSet>
      <dgm:spPr/>
      <dgm:t>
        <a:bodyPr/>
        <a:lstStyle/>
        <a:p>
          <a:endParaRPr lang="en-US"/>
        </a:p>
      </dgm:t>
    </dgm:pt>
  </dgm:ptLst>
  <dgm:cxnLst>
    <dgm:cxn modelId="{09C2FCE6-2779-45F6-9FE1-1F07F8D402E6}" type="presOf" srcId="{91D6BAC2-C34C-4BCC-A6F2-83FBBA32A01E}" destId="{84F071B3-B394-4261-9258-C9846C6131F3}" srcOrd="0" destOrd="0" presId="urn:microsoft.com/office/officeart/2005/8/layout/equation1"/>
    <dgm:cxn modelId="{83D04332-9DC6-49F6-857F-EB9C3CCDBDB6}" type="presOf" srcId="{5B56153D-303F-409B-AC98-B8F79D859701}" destId="{838F7879-C321-48E5-BFEC-1FBB2C9ABDC8}" srcOrd="0" destOrd="0" presId="urn:microsoft.com/office/officeart/2005/8/layout/equation1"/>
    <dgm:cxn modelId="{CF20AF7A-782E-4095-81A6-23D439BF4FF7}" type="presOf" srcId="{B9E803ED-5F6E-4331-80CA-8804B9E22576}" destId="{4709D564-008E-4AA2-9B66-D53E0DB79EB3}" srcOrd="0" destOrd="0" presId="urn:microsoft.com/office/officeart/2005/8/layout/equation1"/>
    <dgm:cxn modelId="{5949B669-7AB8-4B2D-973A-78A036CD8B43}" type="presOf" srcId="{1BE7E94C-29ED-4240-AFE1-26D35B65A8CB}" destId="{89B95C36-4B7C-4835-8B9B-A7D8105412E3}" srcOrd="0" destOrd="0" presId="urn:microsoft.com/office/officeart/2005/8/layout/equation1"/>
    <dgm:cxn modelId="{A99DC13E-8677-428F-8F9C-045694378BBE}" srcId="{1BE7E94C-29ED-4240-AFE1-26D35B65A8CB}" destId="{B9E803ED-5F6E-4331-80CA-8804B9E22576}" srcOrd="2" destOrd="0" parTransId="{458B2641-E210-4EFA-9D03-C86399377FCE}" sibTransId="{83226E71-0C8F-4FBF-A8B6-2DBD2FC185AA}"/>
    <dgm:cxn modelId="{A1B0ABDE-5BE5-4850-813E-128EB9F20101}" type="presOf" srcId="{46EA98DC-6DE3-4EFB-811C-128A32C7FB18}" destId="{1420C6FE-6082-4151-9718-9BF4EFC5D715}" srcOrd="0" destOrd="0" presId="urn:microsoft.com/office/officeart/2005/8/layout/equation1"/>
    <dgm:cxn modelId="{A780C351-5B3F-4491-80FD-D14ED8A4146D}" srcId="{1BE7E94C-29ED-4240-AFE1-26D35B65A8CB}" destId="{46EA98DC-6DE3-4EFB-811C-128A32C7FB18}" srcOrd="0" destOrd="0" parTransId="{9A0D8592-021F-4DE4-9B19-121C8ADCEB4A}" sibTransId="{5B56153D-303F-409B-AC98-B8F79D859701}"/>
    <dgm:cxn modelId="{0C677E3B-6BB1-418A-9870-5264D9EE33A3}" type="presOf" srcId="{A45BBF03-DDCC-4680-A64B-96DB09CE8BB9}" destId="{07ABF589-150E-4E21-8A4B-2A0B9BA90978}" srcOrd="0" destOrd="0" presId="urn:microsoft.com/office/officeart/2005/8/layout/equation1"/>
    <dgm:cxn modelId="{F2CC3C20-33CF-4FE9-B351-7BC15E5F56A3}" srcId="{1BE7E94C-29ED-4240-AFE1-26D35B65A8CB}" destId="{A45BBF03-DDCC-4680-A64B-96DB09CE8BB9}" srcOrd="1" destOrd="0" parTransId="{D39CAC9E-659E-4CB5-ABE3-C3C87F4E089D}" sibTransId="{91D6BAC2-C34C-4BCC-A6F2-83FBBA32A01E}"/>
    <dgm:cxn modelId="{BFEF0A12-CCA5-4301-8EAC-BA4493CA2D36}" type="presParOf" srcId="{89B95C36-4B7C-4835-8B9B-A7D8105412E3}" destId="{1420C6FE-6082-4151-9718-9BF4EFC5D715}" srcOrd="0" destOrd="0" presId="urn:microsoft.com/office/officeart/2005/8/layout/equation1"/>
    <dgm:cxn modelId="{4ED07745-2201-44FF-9AA5-FED6D4E53D0F}" type="presParOf" srcId="{89B95C36-4B7C-4835-8B9B-A7D8105412E3}" destId="{D191436D-685D-483E-B03F-D815888CB810}" srcOrd="1" destOrd="0" presId="urn:microsoft.com/office/officeart/2005/8/layout/equation1"/>
    <dgm:cxn modelId="{E002D6EA-4131-49DF-A650-F0A7D9768ABE}" type="presParOf" srcId="{89B95C36-4B7C-4835-8B9B-A7D8105412E3}" destId="{838F7879-C321-48E5-BFEC-1FBB2C9ABDC8}" srcOrd="2" destOrd="0" presId="urn:microsoft.com/office/officeart/2005/8/layout/equation1"/>
    <dgm:cxn modelId="{6C4F841A-5BC9-4CA2-93A4-EE3DA10445EC}" type="presParOf" srcId="{89B95C36-4B7C-4835-8B9B-A7D8105412E3}" destId="{9EAA3745-F7E5-4683-803E-48119B15B7D0}" srcOrd="3" destOrd="0" presId="urn:microsoft.com/office/officeart/2005/8/layout/equation1"/>
    <dgm:cxn modelId="{F6BCF15F-187B-4BBA-9747-485F70436C9D}" type="presParOf" srcId="{89B95C36-4B7C-4835-8B9B-A7D8105412E3}" destId="{07ABF589-150E-4E21-8A4B-2A0B9BA90978}" srcOrd="4" destOrd="0" presId="urn:microsoft.com/office/officeart/2005/8/layout/equation1"/>
    <dgm:cxn modelId="{579DA1BF-D4E1-415D-BB52-5BBFB36D1CE5}" type="presParOf" srcId="{89B95C36-4B7C-4835-8B9B-A7D8105412E3}" destId="{C7A42B3D-1E8C-4559-B703-416A2A8E3A4A}" srcOrd="5" destOrd="0" presId="urn:microsoft.com/office/officeart/2005/8/layout/equation1"/>
    <dgm:cxn modelId="{B98C7516-80B2-4C92-A091-9A1309A29A54}" type="presParOf" srcId="{89B95C36-4B7C-4835-8B9B-A7D8105412E3}" destId="{84F071B3-B394-4261-9258-C9846C6131F3}" srcOrd="6" destOrd="0" presId="urn:microsoft.com/office/officeart/2005/8/layout/equation1"/>
    <dgm:cxn modelId="{B58A3CE8-0776-4934-9F46-0C0223B5D01D}" type="presParOf" srcId="{89B95C36-4B7C-4835-8B9B-A7D8105412E3}" destId="{0A7E57DA-067F-45A4-A7D3-B0513FE2B30D}" srcOrd="7" destOrd="0" presId="urn:microsoft.com/office/officeart/2005/8/layout/equation1"/>
    <dgm:cxn modelId="{62E3BC7E-4CFF-4C3D-8FF4-3262BDABC287}" type="presParOf" srcId="{89B95C36-4B7C-4835-8B9B-A7D8105412E3}" destId="{4709D564-008E-4AA2-9B66-D53E0DB79EB3}"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937BF-F91C-42C7-8FA7-A4EDBF7C5928}">
      <dsp:nvSpPr>
        <dsp:cNvPr id="0" name=""/>
        <dsp:cNvSpPr/>
      </dsp:nvSpPr>
      <dsp:spPr>
        <a:xfrm>
          <a:off x="1800001" y="1984"/>
          <a:ext cx="2495996" cy="738187"/>
        </a:xfrm>
        <a:prstGeom prst="roundRect">
          <a:avLst>
            <a:gd name="adj" fmla="val 10000"/>
          </a:avLst>
        </a:prstGeom>
        <a:solidFill>
          <a:srgbClr val="0062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2015 Occupational Forecasting Conference</a:t>
          </a:r>
          <a:endParaRPr lang="en-US" sz="1700" kern="1200" dirty="0"/>
        </a:p>
      </dsp:txBody>
      <dsp:txXfrm>
        <a:off x="1821622" y="23605"/>
        <a:ext cx="2452754" cy="694945"/>
      </dsp:txXfrm>
    </dsp:sp>
    <dsp:sp modelId="{55C88E2F-1497-44E2-8DC1-DD361B205314}">
      <dsp:nvSpPr>
        <dsp:cNvPr id="0" name=""/>
        <dsp:cNvSpPr/>
      </dsp:nvSpPr>
      <dsp:spPr>
        <a:xfrm rot="5400000">
          <a:off x="2909589" y="758626"/>
          <a:ext cx="276820" cy="3321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5400000">
        <a:off x="2948344" y="786308"/>
        <a:ext cx="199310" cy="193774"/>
      </dsp:txXfrm>
    </dsp:sp>
    <dsp:sp modelId="{45289469-B3CA-49B8-972B-7324B0863404}">
      <dsp:nvSpPr>
        <dsp:cNvPr id="0" name=""/>
        <dsp:cNvSpPr/>
      </dsp:nvSpPr>
      <dsp:spPr>
        <a:xfrm>
          <a:off x="1800001" y="1109265"/>
          <a:ext cx="2495996" cy="738187"/>
        </a:xfrm>
        <a:prstGeom prst="roundRect">
          <a:avLst>
            <a:gd name="adj" fmla="val 10000"/>
          </a:avLst>
        </a:prstGeom>
        <a:solidFill>
          <a:srgbClr val="0062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2015 Star Jobs </a:t>
          </a:r>
        </a:p>
        <a:p>
          <a:pPr lvl="0" algn="ctr" defTabSz="755650">
            <a:lnSpc>
              <a:spcPct val="90000"/>
            </a:lnSpc>
            <a:spcBef>
              <a:spcPct val="0"/>
            </a:spcBef>
            <a:spcAft>
              <a:spcPct val="35000"/>
            </a:spcAft>
          </a:pPr>
          <a:r>
            <a:rPr lang="en-US" sz="1700" kern="1200" dirty="0" smtClean="0"/>
            <a:t>4 and 5 Star Jobs</a:t>
          </a:r>
          <a:endParaRPr lang="en-US" sz="1700" kern="1200" dirty="0"/>
        </a:p>
      </dsp:txBody>
      <dsp:txXfrm>
        <a:off x="1821622" y="1130886"/>
        <a:ext cx="2452754" cy="694945"/>
      </dsp:txXfrm>
    </dsp:sp>
    <dsp:sp modelId="{72B11113-E9E4-48C4-8DB4-F40FA29BAE85}">
      <dsp:nvSpPr>
        <dsp:cNvPr id="0" name=""/>
        <dsp:cNvSpPr/>
      </dsp:nvSpPr>
      <dsp:spPr>
        <a:xfrm rot="5400000">
          <a:off x="2909589" y="1865907"/>
          <a:ext cx="276820" cy="3321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5400000">
        <a:off x="2948344" y="1893589"/>
        <a:ext cx="199310" cy="193774"/>
      </dsp:txXfrm>
    </dsp:sp>
    <dsp:sp modelId="{03EEBA76-904B-4562-B1BB-30B5BC3AD47D}">
      <dsp:nvSpPr>
        <dsp:cNvPr id="0" name=""/>
        <dsp:cNvSpPr/>
      </dsp:nvSpPr>
      <dsp:spPr>
        <a:xfrm>
          <a:off x="1800001" y="2216546"/>
          <a:ext cx="2495996" cy="738187"/>
        </a:xfrm>
        <a:prstGeom prst="roundRect">
          <a:avLst>
            <a:gd name="adj" fmla="val 10000"/>
          </a:avLst>
        </a:prstGeom>
        <a:solidFill>
          <a:srgbClr val="0062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2015 Occupational Tiers</a:t>
          </a:r>
          <a:endParaRPr lang="en-US" sz="1700" kern="1200" dirty="0"/>
        </a:p>
      </dsp:txBody>
      <dsp:txXfrm>
        <a:off x="1821622" y="2238167"/>
        <a:ext cx="2452754" cy="694945"/>
      </dsp:txXfrm>
    </dsp:sp>
    <dsp:sp modelId="{51663F0F-1B34-485B-BC59-0726586D198E}">
      <dsp:nvSpPr>
        <dsp:cNvPr id="0" name=""/>
        <dsp:cNvSpPr/>
      </dsp:nvSpPr>
      <dsp:spPr>
        <a:xfrm rot="5400000">
          <a:off x="2909589" y="2973189"/>
          <a:ext cx="276820" cy="3321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5400000">
        <a:off x="2948344" y="3000871"/>
        <a:ext cx="199310" cy="193774"/>
      </dsp:txXfrm>
    </dsp:sp>
    <dsp:sp modelId="{6323A0D7-A638-485E-8BCB-0C4C48491219}">
      <dsp:nvSpPr>
        <dsp:cNvPr id="0" name=""/>
        <dsp:cNvSpPr/>
      </dsp:nvSpPr>
      <dsp:spPr>
        <a:xfrm>
          <a:off x="1800001" y="3323828"/>
          <a:ext cx="2495996" cy="738187"/>
        </a:xfrm>
        <a:prstGeom prst="roundRect">
          <a:avLst>
            <a:gd name="adj" fmla="val 10000"/>
          </a:avLst>
        </a:prstGeom>
        <a:solidFill>
          <a:srgbClr val="0062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2015 Occupational Gaps</a:t>
          </a:r>
          <a:endParaRPr lang="en-US" sz="1700" kern="1200" dirty="0"/>
        </a:p>
      </dsp:txBody>
      <dsp:txXfrm>
        <a:off x="1821622" y="3345449"/>
        <a:ext cx="2452754" cy="6949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937BF-F91C-42C7-8FA7-A4EDBF7C5928}">
      <dsp:nvSpPr>
        <dsp:cNvPr id="0" name=""/>
        <dsp:cNvSpPr/>
      </dsp:nvSpPr>
      <dsp:spPr>
        <a:xfrm>
          <a:off x="1800001" y="1984"/>
          <a:ext cx="2495996" cy="738187"/>
        </a:xfrm>
        <a:prstGeom prst="roundRect">
          <a:avLst>
            <a:gd name="adj" fmla="val 10000"/>
          </a:avLst>
        </a:prstGeom>
        <a:solidFill>
          <a:srgbClr val="0062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2015 Occupational Forecasting Conference</a:t>
          </a:r>
          <a:endParaRPr lang="en-US" sz="1700" kern="1200" dirty="0"/>
        </a:p>
      </dsp:txBody>
      <dsp:txXfrm>
        <a:off x="1821622" y="23605"/>
        <a:ext cx="2452754" cy="694945"/>
      </dsp:txXfrm>
    </dsp:sp>
    <dsp:sp modelId="{55C88E2F-1497-44E2-8DC1-DD361B205314}">
      <dsp:nvSpPr>
        <dsp:cNvPr id="0" name=""/>
        <dsp:cNvSpPr/>
      </dsp:nvSpPr>
      <dsp:spPr>
        <a:xfrm rot="5400000">
          <a:off x="2909589" y="758626"/>
          <a:ext cx="276820" cy="3321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5400000">
        <a:off x="2948344" y="786308"/>
        <a:ext cx="199310" cy="193774"/>
      </dsp:txXfrm>
    </dsp:sp>
    <dsp:sp modelId="{45289469-B3CA-49B8-972B-7324B0863404}">
      <dsp:nvSpPr>
        <dsp:cNvPr id="0" name=""/>
        <dsp:cNvSpPr/>
      </dsp:nvSpPr>
      <dsp:spPr>
        <a:xfrm>
          <a:off x="1800001" y="1109265"/>
          <a:ext cx="2495996" cy="738187"/>
        </a:xfrm>
        <a:prstGeom prst="roundRect">
          <a:avLst>
            <a:gd name="adj" fmla="val 10000"/>
          </a:avLst>
        </a:prstGeom>
        <a:solidFill>
          <a:srgbClr val="0062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2015 Star Jobs </a:t>
          </a:r>
        </a:p>
        <a:p>
          <a:pPr lvl="0" algn="ctr" defTabSz="755650">
            <a:lnSpc>
              <a:spcPct val="90000"/>
            </a:lnSpc>
            <a:spcBef>
              <a:spcPct val="0"/>
            </a:spcBef>
            <a:spcAft>
              <a:spcPct val="35000"/>
            </a:spcAft>
          </a:pPr>
          <a:r>
            <a:rPr lang="en-US" sz="1700" kern="1200" dirty="0" smtClean="0"/>
            <a:t>4 and 5 Star Jobs</a:t>
          </a:r>
          <a:endParaRPr lang="en-US" sz="1700" kern="1200" dirty="0"/>
        </a:p>
      </dsp:txBody>
      <dsp:txXfrm>
        <a:off x="1821622" y="1130886"/>
        <a:ext cx="2452754" cy="694945"/>
      </dsp:txXfrm>
    </dsp:sp>
    <dsp:sp modelId="{72B11113-E9E4-48C4-8DB4-F40FA29BAE85}">
      <dsp:nvSpPr>
        <dsp:cNvPr id="0" name=""/>
        <dsp:cNvSpPr/>
      </dsp:nvSpPr>
      <dsp:spPr>
        <a:xfrm rot="5400000">
          <a:off x="2909589" y="1865907"/>
          <a:ext cx="276820" cy="3321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5400000">
        <a:off x="2948344" y="1893589"/>
        <a:ext cx="199310" cy="193774"/>
      </dsp:txXfrm>
    </dsp:sp>
    <dsp:sp modelId="{03EEBA76-904B-4562-B1BB-30B5BC3AD47D}">
      <dsp:nvSpPr>
        <dsp:cNvPr id="0" name=""/>
        <dsp:cNvSpPr/>
      </dsp:nvSpPr>
      <dsp:spPr>
        <a:xfrm>
          <a:off x="1800001" y="2216546"/>
          <a:ext cx="2495996" cy="738187"/>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2015 Educational Tiers</a:t>
          </a:r>
          <a:endParaRPr lang="en-US" sz="1700" kern="1200" dirty="0"/>
        </a:p>
      </dsp:txBody>
      <dsp:txXfrm>
        <a:off x="1821622" y="2238167"/>
        <a:ext cx="2452754" cy="694945"/>
      </dsp:txXfrm>
    </dsp:sp>
    <dsp:sp modelId="{51663F0F-1B34-485B-BC59-0726586D198E}">
      <dsp:nvSpPr>
        <dsp:cNvPr id="0" name=""/>
        <dsp:cNvSpPr/>
      </dsp:nvSpPr>
      <dsp:spPr>
        <a:xfrm rot="5400000">
          <a:off x="2909589" y="2973189"/>
          <a:ext cx="276820" cy="3321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5400000">
        <a:off x="2948344" y="3000871"/>
        <a:ext cx="199310" cy="193774"/>
      </dsp:txXfrm>
    </dsp:sp>
    <dsp:sp modelId="{6323A0D7-A638-485E-8BCB-0C4C48491219}">
      <dsp:nvSpPr>
        <dsp:cNvPr id="0" name=""/>
        <dsp:cNvSpPr/>
      </dsp:nvSpPr>
      <dsp:spPr>
        <a:xfrm>
          <a:off x="1800001" y="3323828"/>
          <a:ext cx="2495996" cy="738187"/>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2015 Educational Gaps</a:t>
          </a:r>
          <a:endParaRPr lang="en-US" sz="1700" kern="1200" dirty="0"/>
        </a:p>
      </dsp:txBody>
      <dsp:txXfrm>
        <a:off x="1821622" y="3345449"/>
        <a:ext cx="2452754" cy="6949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0C6FE-6082-4151-9718-9BF4EFC5D715}">
      <dsp:nvSpPr>
        <dsp:cNvPr id="0" name=""/>
        <dsp:cNvSpPr/>
      </dsp:nvSpPr>
      <dsp:spPr>
        <a:xfrm>
          <a:off x="1281" y="555400"/>
          <a:ext cx="1698500" cy="1698500"/>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solidFill>
                <a:schemeClr val="tx1"/>
              </a:solidFill>
            </a:rPr>
            <a:t>Annual Job Openings</a:t>
          </a:r>
          <a:endParaRPr lang="en-US" sz="1500" b="1" kern="1200" dirty="0">
            <a:solidFill>
              <a:schemeClr val="tx1"/>
            </a:solidFill>
          </a:endParaRPr>
        </a:p>
      </dsp:txBody>
      <dsp:txXfrm>
        <a:off x="250021" y="804140"/>
        <a:ext cx="1201020" cy="1201020"/>
      </dsp:txXfrm>
    </dsp:sp>
    <dsp:sp modelId="{838F7879-C321-48E5-BFEC-1FBB2C9ABDC8}">
      <dsp:nvSpPr>
        <dsp:cNvPr id="0" name=""/>
        <dsp:cNvSpPr/>
      </dsp:nvSpPr>
      <dsp:spPr>
        <a:xfrm>
          <a:off x="1837700" y="912085"/>
          <a:ext cx="985130" cy="985130"/>
        </a:xfrm>
        <a:prstGeom prst="mathMinus">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b="1" kern="1200" dirty="0"/>
        </a:p>
      </dsp:txBody>
      <dsp:txXfrm>
        <a:off x="1968279" y="1288799"/>
        <a:ext cx="723972" cy="231702"/>
      </dsp:txXfrm>
    </dsp:sp>
    <dsp:sp modelId="{07ABF589-150E-4E21-8A4B-2A0B9BA90978}">
      <dsp:nvSpPr>
        <dsp:cNvPr id="0" name=""/>
        <dsp:cNvSpPr/>
      </dsp:nvSpPr>
      <dsp:spPr>
        <a:xfrm>
          <a:off x="2960749" y="555400"/>
          <a:ext cx="1698500" cy="1698500"/>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solidFill>
                <a:schemeClr val="tx1"/>
              </a:solidFill>
            </a:rPr>
            <a:t>Annual Completions</a:t>
          </a:r>
        </a:p>
      </dsp:txBody>
      <dsp:txXfrm>
        <a:off x="3209489" y="804140"/>
        <a:ext cx="1201020" cy="1201020"/>
      </dsp:txXfrm>
    </dsp:sp>
    <dsp:sp modelId="{84F071B3-B394-4261-9258-C9846C6131F3}">
      <dsp:nvSpPr>
        <dsp:cNvPr id="0" name=""/>
        <dsp:cNvSpPr/>
      </dsp:nvSpPr>
      <dsp:spPr>
        <a:xfrm>
          <a:off x="4797168" y="912085"/>
          <a:ext cx="985130" cy="985130"/>
        </a:xfrm>
        <a:prstGeom prst="mathEqual">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b="1" kern="1200" dirty="0"/>
        </a:p>
      </dsp:txBody>
      <dsp:txXfrm>
        <a:off x="4927747" y="1115022"/>
        <a:ext cx="723972" cy="579256"/>
      </dsp:txXfrm>
    </dsp:sp>
    <dsp:sp modelId="{4709D564-008E-4AA2-9B66-D53E0DB79EB3}">
      <dsp:nvSpPr>
        <dsp:cNvPr id="0" name=""/>
        <dsp:cNvSpPr/>
      </dsp:nvSpPr>
      <dsp:spPr>
        <a:xfrm>
          <a:off x="5920217" y="555400"/>
          <a:ext cx="1698500" cy="1698500"/>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solidFill>
                <a:schemeClr val="tx1"/>
              </a:solidFill>
            </a:rPr>
            <a:t> Gap</a:t>
          </a:r>
        </a:p>
        <a:p>
          <a:pPr lvl="0" algn="ctr" defTabSz="666750">
            <a:lnSpc>
              <a:spcPct val="90000"/>
            </a:lnSpc>
            <a:spcBef>
              <a:spcPct val="0"/>
            </a:spcBef>
            <a:spcAft>
              <a:spcPct val="35000"/>
            </a:spcAft>
          </a:pPr>
          <a:r>
            <a:rPr lang="en-US" sz="1500" b="1" kern="1200" dirty="0" smtClean="0">
              <a:solidFill>
                <a:schemeClr val="tx1"/>
              </a:solidFill>
            </a:rPr>
            <a:t>(or Surplus)</a:t>
          </a:r>
        </a:p>
      </dsp:txBody>
      <dsp:txXfrm>
        <a:off x="6168957" y="804140"/>
        <a:ext cx="1201020" cy="12010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23411-6D5A-4E41-9382-94EDA5C606CE}" type="datetimeFigureOut">
              <a:rPr lang="en-US" smtClean="0"/>
              <a:t>8/3/2016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2841DD-5BDE-45E7-8D15-51DD96FF2336}" type="slidenum">
              <a:rPr lang="en-US" smtClean="0"/>
              <a:t>‹#›</a:t>
            </a:fld>
            <a:endParaRPr lang="en-US" dirty="0"/>
          </a:p>
        </p:txBody>
      </p:sp>
    </p:spTree>
    <p:extLst>
      <p:ext uri="{BB962C8B-B14F-4D97-AF65-F5344CB8AC3E}">
        <p14:creationId xmlns:p14="http://schemas.microsoft.com/office/powerpoint/2010/main" val="731388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level</a:t>
            </a:r>
            <a:r>
              <a:rPr lang="en-US" baseline="0" dirty="0" smtClean="0"/>
              <a:t> of detail on the analyses proves too much for your group, skip over that quickly. Slides 6, 7, and 10 are where the money is, since they cover undersupplied programs and the handouts.</a:t>
            </a:r>
            <a:endParaRPr lang="en-US" dirty="0"/>
          </a:p>
        </p:txBody>
      </p:sp>
      <p:sp>
        <p:nvSpPr>
          <p:cNvPr id="4" name="Slide Number Placeholder 3"/>
          <p:cNvSpPr>
            <a:spLocks noGrp="1"/>
          </p:cNvSpPr>
          <p:nvPr>
            <p:ph type="sldNum" sz="quarter" idx="10"/>
          </p:nvPr>
        </p:nvSpPr>
        <p:spPr/>
        <p:txBody>
          <a:bodyPr/>
          <a:lstStyle/>
          <a:p>
            <a:fld id="{122841DD-5BDE-45E7-8D15-51DD96FF2336}" type="slidenum">
              <a:rPr lang="en-US" smtClean="0"/>
              <a:t>0</a:t>
            </a:fld>
            <a:endParaRPr lang="en-US" dirty="0"/>
          </a:p>
        </p:txBody>
      </p:sp>
    </p:spTree>
    <p:extLst>
      <p:ext uri="{BB962C8B-B14F-4D97-AF65-F5344CB8AC3E}">
        <p14:creationId xmlns:p14="http://schemas.microsoft.com/office/powerpoint/2010/main" val="3198642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the need for</a:t>
            </a:r>
            <a:r>
              <a:rPr lang="en-US" baseline="0" dirty="0" smtClean="0"/>
              <a:t> physicians and RNs in rural and underserved urban areas, which cannot be captured just by this analysis. With Medicaid expansion a possibility these gaps may increase dramatically.</a:t>
            </a:r>
            <a:endParaRPr lang="en-US" dirty="0"/>
          </a:p>
        </p:txBody>
      </p:sp>
      <p:sp>
        <p:nvSpPr>
          <p:cNvPr id="4" name="Slide Number Placeholder 3"/>
          <p:cNvSpPr>
            <a:spLocks noGrp="1"/>
          </p:cNvSpPr>
          <p:nvPr>
            <p:ph type="sldNum" sz="quarter" idx="10"/>
          </p:nvPr>
        </p:nvSpPr>
        <p:spPr/>
        <p:txBody>
          <a:bodyPr/>
          <a:lstStyle/>
          <a:p>
            <a:fld id="{122841DD-5BDE-45E7-8D15-51DD96FF2336}" type="slidenum">
              <a:rPr lang="en-US" smtClean="0"/>
              <a:t>9</a:t>
            </a:fld>
            <a:endParaRPr lang="en-US" dirty="0"/>
          </a:p>
        </p:txBody>
      </p:sp>
    </p:spTree>
    <p:extLst>
      <p:ext uri="{BB962C8B-B14F-4D97-AF65-F5344CB8AC3E}">
        <p14:creationId xmlns:p14="http://schemas.microsoft.com/office/powerpoint/2010/main" val="747183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Illustrate the cycle of positive growth and how it is fueled by availability of skilled workers</a:t>
            </a:r>
            <a:endParaRPr lang="en-US" baseline="0" dirty="0" smtClean="0"/>
          </a:p>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8F1CB00A-F44F-4C68-ABD5-08A373AEFD65}" type="slidenum">
              <a:rPr lang="en-US" smtClean="0"/>
              <a:pPr/>
              <a:t>1</a:t>
            </a:fld>
            <a:endParaRPr lang="en-US" dirty="0"/>
          </a:p>
        </p:txBody>
      </p:sp>
    </p:spTree>
    <p:extLst>
      <p:ext uri="{BB962C8B-B14F-4D97-AF65-F5344CB8AC3E}">
        <p14:creationId xmlns:p14="http://schemas.microsoft.com/office/powerpoint/2010/main" val="3843857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three main analyses in the title provide</a:t>
            </a:r>
            <a:r>
              <a:rPr lang="en-US" baseline="0" dirty="0" smtClean="0"/>
              <a:t> valuable info for their students. Explain </a:t>
            </a:r>
            <a:r>
              <a:rPr lang="en-US" dirty="0" smtClean="0"/>
              <a:t>what Star Jobs are in a little detail if they are not familiar. Explain that further analysis identifies the driver jobs</a:t>
            </a:r>
            <a:r>
              <a:rPr lang="en-US" baseline="0" dirty="0" smtClean="0"/>
              <a:t> discussed on the previous slide, particularly those in undersupply. The following slides cover the tiers and gaps. Do not go into detail, r</a:t>
            </a:r>
            <a:r>
              <a:rPr lang="en-US" dirty="0" smtClean="0"/>
              <a:t>eview VERY quickly to show that</a:t>
            </a:r>
            <a:r>
              <a:rPr lang="en-US" baseline="0" dirty="0" smtClean="0"/>
              <a:t> analysis stands behind the information they’re receiving, </a:t>
            </a:r>
            <a:r>
              <a:rPr lang="en-US" dirty="0" smtClean="0"/>
              <a:t>with a comment that they can ask more questions later or contact me for info.</a:t>
            </a:r>
            <a:endParaRPr lang="en-US" dirty="0"/>
          </a:p>
        </p:txBody>
      </p:sp>
      <p:sp>
        <p:nvSpPr>
          <p:cNvPr id="4" name="Slide Number Placeholder 3"/>
          <p:cNvSpPr>
            <a:spLocks noGrp="1"/>
          </p:cNvSpPr>
          <p:nvPr>
            <p:ph type="sldNum" sz="quarter" idx="10"/>
          </p:nvPr>
        </p:nvSpPr>
        <p:spPr/>
        <p:txBody>
          <a:bodyPr/>
          <a:lstStyle/>
          <a:p>
            <a:fld id="{122841DD-5BDE-45E7-8D15-51DD96FF2336}" type="slidenum">
              <a:rPr lang="en-US" smtClean="0"/>
              <a:t>2</a:t>
            </a:fld>
            <a:endParaRPr lang="en-US" dirty="0"/>
          </a:p>
        </p:txBody>
      </p:sp>
    </p:spTree>
    <p:extLst>
      <p:ext uri="{BB962C8B-B14F-4D97-AF65-F5344CB8AC3E}">
        <p14:creationId xmlns:p14="http://schemas.microsoft.com/office/powerpoint/2010/main" val="2234243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Run through briefly</a:t>
            </a:r>
            <a:r>
              <a:rPr lang="en-US" baseline="0" dirty="0" smtClean="0"/>
              <a:t> but make sure they understand that these jobs provide the best opportunities. If they glaze over then skip the details.</a:t>
            </a:r>
            <a:endParaRPr lang="en-US" dirty="0"/>
          </a:p>
        </p:txBody>
      </p:sp>
      <p:sp>
        <p:nvSpPr>
          <p:cNvPr id="4" name="Slide Number Placeholder 3"/>
          <p:cNvSpPr>
            <a:spLocks noGrp="1"/>
          </p:cNvSpPr>
          <p:nvPr>
            <p:ph type="sldNum" sz="quarter" idx="10"/>
          </p:nvPr>
        </p:nvSpPr>
        <p:spPr/>
        <p:txBody>
          <a:bodyPr/>
          <a:lstStyle/>
          <a:p>
            <a:fld id="{122841DD-5BDE-45E7-8D15-51DD96FF2336}" type="slidenum">
              <a:rPr lang="en-US" smtClean="0"/>
              <a:t>3</a:t>
            </a:fld>
            <a:endParaRPr lang="en-US" dirty="0"/>
          </a:p>
        </p:txBody>
      </p:sp>
    </p:spTree>
    <p:extLst>
      <p:ext uri="{BB962C8B-B14F-4D97-AF65-F5344CB8AC3E}">
        <p14:creationId xmlns:p14="http://schemas.microsoft.com/office/powerpoint/2010/main" val="1447634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that it’s not this easy, but it’s the general</a:t>
            </a:r>
            <a:r>
              <a:rPr lang="en-US" baseline="0" dirty="0" smtClean="0"/>
              <a:t> idea. Because Tier 1 and 2 jobs tend to require very specific educational preparation, this model works relatively well for those fields. If anyone asks about jobs being filled by existing workers moving up, remind them that the promoted worker leaves a gap behind that must be filled by someone new.</a:t>
            </a:r>
            <a:endParaRPr lang="en-US" dirty="0"/>
          </a:p>
        </p:txBody>
      </p:sp>
      <p:sp>
        <p:nvSpPr>
          <p:cNvPr id="4" name="Slide Number Placeholder 3"/>
          <p:cNvSpPr>
            <a:spLocks noGrp="1"/>
          </p:cNvSpPr>
          <p:nvPr>
            <p:ph type="sldNum" sz="quarter" idx="10"/>
          </p:nvPr>
        </p:nvSpPr>
        <p:spPr/>
        <p:txBody>
          <a:bodyPr/>
          <a:lstStyle/>
          <a:p>
            <a:fld id="{122841DD-5BDE-45E7-8D15-51DD96FF2336}" type="slidenum">
              <a:rPr lang="en-US" smtClean="0"/>
              <a:t>4</a:t>
            </a:fld>
            <a:endParaRPr lang="en-US" dirty="0"/>
          </a:p>
        </p:txBody>
      </p:sp>
    </p:spTree>
    <p:extLst>
      <p:ext uri="{BB962C8B-B14F-4D97-AF65-F5344CB8AC3E}">
        <p14:creationId xmlns:p14="http://schemas.microsoft.com/office/powerpoint/2010/main" val="3618211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a:t>
            </a:r>
            <a:endParaRPr lang="en-US" dirty="0"/>
          </a:p>
        </p:txBody>
      </p:sp>
      <p:sp>
        <p:nvSpPr>
          <p:cNvPr id="4" name="Slide Number Placeholder 3"/>
          <p:cNvSpPr>
            <a:spLocks noGrp="1"/>
          </p:cNvSpPr>
          <p:nvPr>
            <p:ph type="sldNum" sz="quarter" idx="10"/>
          </p:nvPr>
        </p:nvSpPr>
        <p:spPr/>
        <p:txBody>
          <a:bodyPr/>
          <a:lstStyle/>
          <a:p>
            <a:fld id="{122841DD-5BDE-45E7-8D15-51DD96FF2336}" type="slidenum">
              <a:rPr lang="en-US" smtClean="0"/>
              <a:t>5</a:t>
            </a:fld>
            <a:endParaRPr lang="en-US" dirty="0"/>
          </a:p>
        </p:txBody>
      </p:sp>
    </p:spTree>
    <p:extLst>
      <p:ext uri="{BB962C8B-B14F-4D97-AF65-F5344CB8AC3E}">
        <p14:creationId xmlns:p14="http://schemas.microsoft.com/office/powerpoint/2010/main" val="1842970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information for context</a:t>
            </a:r>
            <a:endParaRPr lang="en-US" dirty="0"/>
          </a:p>
        </p:txBody>
      </p:sp>
      <p:sp>
        <p:nvSpPr>
          <p:cNvPr id="4" name="Slide Number Placeholder 3"/>
          <p:cNvSpPr>
            <a:spLocks noGrp="1"/>
          </p:cNvSpPr>
          <p:nvPr>
            <p:ph type="sldNum" sz="quarter" idx="10"/>
          </p:nvPr>
        </p:nvSpPr>
        <p:spPr/>
        <p:txBody>
          <a:bodyPr/>
          <a:lstStyle/>
          <a:p>
            <a:fld id="{122841DD-5BDE-45E7-8D15-51DD96FF2336}" type="slidenum">
              <a:rPr lang="en-US" smtClean="0"/>
              <a:t>6</a:t>
            </a:fld>
            <a:endParaRPr lang="en-US" dirty="0"/>
          </a:p>
        </p:txBody>
      </p:sp>
    </p:spTree>
    <p:extLst>
      <p:ext uri="{BB962C8B-B14F-4D97-AF65-F5344CB8AC3E}">
        <p14:creationId xmlns:p14="http://schemas.microsoft.com/office/powerpoint/2010/main" val="3526971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give your contact info too but please make sure they get mine</a:t>
            </a:r>
            <a:endParaRPr lang="en-US" dirty="0"/>
          </a:p>
        </p:txBody>
      </p:sp>
      <p:sp>
        <p:nvSpPr>
          <p:cNvPr id="4" name="Slide Number Placeholder 3"/>
          <p:cNvSpPr>
            <a:spLocks noGrp="1"/>
          </p:cNvSpPr>
          <p:nvPr>
            <p:ph type="sldNum" sz="quarter" idx="10"/>
          </p:nvPr>
        </p:nvSpPr>
        <p:spPr/>
        <p:txBody>
          <a:bodyPr/>
          <a:lstStyle/>
          <a:p>
            <a:fld id="{122841DD-5BDE-45E7-8D15-51DD96FF2336}" type="slidenum">
              <a:rPr lang="en-US" smtClean="0"/>
              <a:t>7</a:t>
            </a:fld>
            <a:endParaRPr lang="en-US" dirty="0"/>
          </a:p>
        </p:txBody>
      </p:sp>
    </p:spTree>
    <p:extLst>
      <p:ext uri="{BB962C8B-B14F-4D97-AF65-F5344CB8AC3E}">
        <p14:creationId xmlns:p14="http://schemas.microsoft.com/office/powerpoint/2010/main" val="3820108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Tier 1 jobs</a:t>
            </a:r>
            <a:r>
              <a:rPr lang="en-US" baseline="0" dirty="0" smtClean="0"/>
              <a:t> are good for the state, the communities, and job seekers. </a:t>
            </a:r>
            <a:r>
              <a:rPr lang="en-US" dirty="0" smtClean="0"/>
              <a:t>Emphasize that these are the jobs that lift people out of poverty and provide</a:t>
            </a:r>
            <a:r>
              <a:rPr lang="en-US" baseline="0" dirty="0" smtClean="0"/>
              <a:t> access to the middle class. Discuss the options that provide shorter-term, low-cost pathways. Note that these are STEM and technical fields but, despite some widespread misconceptions, they provide excellent opportunities for women, underrepresented minorities, and people with disabilities. Mention the growing need for data people and discuss the enormous demand for 2-year or lower preparation.</a:t>
            </a:r>
            <a:endParaRPr lang="en-US" dirty="0"/>
          </a:p>
        </p:txBody>
      </p:sp>
      <p:sp>
        <p:nvSpPr>
          <p:cNvPr id="4" name="Slide Number Placeholder 3"/>
          <p:cNvSpPr>
            <a:spLocks noGrp="1"/>
          </p:cNvSpPr>
          <p:nvPr>
            <p:ph type="sldNum" sz="quarter" idx="10"/>
          </p:nvPr>
        </p:nvSpPr>
        <p:spPr/>
        <p:txBody>
          <a:bodyPr/>
          <a:lstStyle/>
          <a:p>
            <a:fld id="{122841DD-5BDE-45E7-8D15-51DD96FF2336}" type="slidenum">
              <a:rPr lang="en-US" smtClean="0"/>
              <a:t>8</a:t>
            </a:fld>
            <a:endParaRPr lang="en-US" dirty="0"/>
          </a:p>
        </p:txBody>
      </p:sp>
    </p:spTree>
    <p:extLst>
      <p:ext uri="{BB962C8B-B14F-4D97-AF65-F5344CB8AC3E}">
        <p14:creationId xmlns:p14="http://schemas.microsoft.com/office/powerpoint/2010/main" val="2466569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195443" y="2946437"/>
            <a:ext cx="5948558" cy="761166"/>
          </a:xfrm>
          <a:prstGeom prst="rect">
            <a:avLst/>
          </a:prstGeom>
        </p:spPr>
        <p:txBody>
          <a:bodyPr vert="horz"/>
          <a:lstStyle>
            <a:lvl1pPr algn="l">
              <a:defRPr sz="4800" b="1" baseline="0">
                <a:solidFill>
                  <a:schemeClr val="tx1">
                    <a:lumMod val="50000"/>
                    <a:lumOff val="50000"/>
                  </a:schemeClr>
                </a:solidFill>
                <a:latin typeface="Arial"/>
                <a:cs typeface="Arial"/>
              </a:defRPr>
            </a:lvl1pPr>
          </a:lstStyle>
          <a:p>
            <a:r>
              <a:rPr lang="en-US" dirty="0" smtClean="0"/>
              <a:t>Project Title</a:t>
            </a:r>
            <a:endParaRPr lang="en-US" dirty="0"/>
          </a:p>
        </p:txBody>
      </p:sp>
      <p:sp>
        <p:nvSpPr>
          <p:cNvPr id="12" name="Text Placeholder 7"/>
          <p:cNvSpPr>
            <a:spLocks noGrp="1"/>
          </p:cNvSpPr>
          <p:nvPr>
            <p:ph type="body" sz="quarter" idx="10" hasCustomPrompt="1"/>
          </p:nvPr>
        </p:nvSpPr>
        <p:spPr>
          <a:xfrm>
            <a:off x="3195443" y="3796129"/>
            <a:ext cx="5565772" cy="323845"/>
          </a:xfrm>
          <a:prstGeom prst="rect">
            <a:avLst/>
          </a:prstGeom>
        </p:spPr>
        <p:txBody>
          <a:bodyPr vert="horz"/>
          <a:lstStyle>
            <a:lvl1pPr marL="0" indent="0" algn="l">
              <a:buNone/>
              <a:defRPr sz="1500" b="1" baseline="0">
                <a:solidFill>
                  <a:schemeClr val="tx1">
                    <a:lumMod val="50000"/>
                    <a:lumOff val="50000"/>
                  </a:schemeClr>
                </a:solidFill>
                <a:latin typeface="Arial"/>
                <a:cs typeface="Arial"/>
              </a:defRPr>
            </a:lvl1pPr>
          </a:lstStyle>
          <a:p>
            <a:pPr lvl="0"/>
            <a:r>
              <a:rPr lang="en-US" dirty="0" smtClean="0"/>
              <a:t>Project Subtitle – Font Size 15, One Line</a:t>
            </a:r>
            <a:endParaRPr lang="en-US" dirty="0"/>
          </a:p>
        </p:txBody>
      </p:sp>
      <p:sp>
        <p:nvSpPr>
          <p:cNvPr id="13" name="Text Placeholder 10"/>
          <p:cNvSpPr>
            <a:spLocks noGrp="1"/>
          </p:cNvSpPr>
          <p:nvPr>
            <p:ph type="body" sz="quarter" idx="11" hasCustomPrompt="1"/>
          </p:nvPr>
        </p:nvSpPr>
        <p:spPr>
          <a:xfrm>
            <a:off x="3232795" y="4350101"/>
            <a:ext cx="5342236" cy="321731"/>
          </a:xfrm>
          <a:prstGeom prst="rect">
            <a:avLst/>
          </a:prstGeom>
        </p:spPr>
        <p:txBody>
          <a:bodyPr vert="horz"/>
          <a:lstStyle>
            <a:lvl1pPr marL="0" indent="0" algn="l">
              <a:buNone/>
              <a:defRPr sz="1200" baseline="0">
                <a:solidFill>
                  <a:schemeClr val="tx1">
                    <a:lumMod val="50000"/>
                    <a:lumOff val="50000"/>
                  </a:schemeClr>
                </a:solidFill>
                <a:latin typeface="Arial"/>
                <a:cs typeface="Arial"/>
              </a:defRPr>
            </a:lvl1pPr>
          </a:lstStyle>
          <a:p>
            <a:pPr lvl="0"/>
            <a:r>
              <a:rPr lang="en-US" dirty="0" smtClean="0"/>
              <a:t>Month Day, Year – Font Size 12 </a:t>
            </a:r>
            <a:r>
              <a:rPr lang="en-US" dirty="0" err="1" smtClean="0"/>
              <a:t>Pt</a:t>
            </a:r>
            <a:r>
              <a:rPr lang="en-US" dirty="0" smtClean="0"/>
              <a:t>, One Line</a:t>
            </a:r>
            <a:endParaRPr lang="en-US" dirty="0"/>
          </a:p>
        </p:txBody>
      </p:sp>
    </p:spTree>
    <p:extLst>
      <p:ext uri="{BB962C8B-B14F-4D97-AF65-F5344CB8AC3E}">
        <p14:creationId xmlns:p14="http://schemas.microsoft.com/office/powerpoint/2010/main" val="60906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Text Boxes - Header (2 Lines of Text)">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583675" y="2100255"/>
            <a:ext cx="7480300" cy="913878"/>
          </a:xfrm>
          <a:prstGeom prst="rect">
            <a:avLst/>
          </a:prstGeom>
        </p:spPr>
        <p:txBody>
          <a:bodyPr vert="horz"/>
          <a:lstStyle>
            <a:lvl1pPr marL="0" indent="0">
              <a:buClr>
                <a:srgbClr val="235C83"/>
              </a:buClr>
              <a:buFont typeface="Wingdings" charset="2"/>
              <a:buNone/>
              <a:defRPr sz="1200" b="0" baseline="0">
                <a:solidFill>
                  <a:srgbClr val="000000"/>
                </a:solidFill>
                <a:latin typeface="Arial"/>
                <a:cs typeface="Arial"/>
              </a:defRPr>
            </a:lvl1pPr>
            <a:lvl2pPr marL="742950" indent="-285750">
              <a:buClr>
                <a:srgbClr val="235C83"/>
              </a:buClr>
              <a:buFont typeface="Wingdings" charset="2"/>
              <a:buChar char="§"/>
              <a:defRPr sz="1200" b="0">
                <a:solidFill>
                  <a:srgbClr val="000000"/>
                </a:solidFill>
              </a:defRPr>
            </a:lvl2pPr>
            <a:lvl3pPr marL="1143000" indent="-228600">
              <a:buClr>
                <a:srgbClr val="235C83"/>
              </a:buClr>
              <a:buFont typeface="Wingdings" charset="2"/>
              <a:buChar char="§"/>
              <a:defRPr sz="1200" b="0">
                <a:solidFill>
                  <a:srgbClr val="000000"/>
                </a:solidFill>
              </a:defRPr>
            </a:lvl3pPr>
            <a:lvl4pPr marL="1600200" indent="-228600">
              <a:buClr>
                <a:srgbClr val="235C83"/>
              </a:buClr>
              <a:buFont typeface="Wingdings" charset="2"/>
              <a:buChar char="§"/>
              <a:defRPr sz="1200" b="0">
                <a:solidFill>
                  <a:srgbClr val="000000"/>
                </a:solidFill>
              </a:defRPr>
            </a:lvl4pPr>
            <a:lvl5pPr marL="2057400" indent="-228600">
              <a:buClr>
                <a:srgbClr val="235C83"/>
              </a:buClr>
              <a:buFont typeface="Wingdings" charset="2"/>
              <a:buChar char="§"/>
              <a:defRPr sz="1200" b="0">
                <a:solidFill>
                  <a:srgbClr val="000000"/>
                </a:solidFill>
              </a:defRPr>
            </a:lvl5pPr>
          </a:lstStyle>
          <a:p>
            <a:pPr lvl="0"/>
            <a:r>
              <a:rPr lang="en-US" dirty="0" smtClean="0"/>
              <a:t>Click to edit body text: Arial 12 </a:t>
            </a:r>
            <a:r>
              <a:rPr lang="en-US" dirty="0" err="1" smtClean="0"/>
              <a:t>pt</a:t>
            </a:r>
            <a:r>
              <a:rPr lang="en-US" dirty="0" smtClean="0"/>
              <a:t> with 1.1 line height. This format is for DISCUSSION GUIDES ONLY. </a:t>
            </a:r>
          </a:p>
        </p:txBody>
      </p:sp>
      <p:sp>
        <p:nvSpPr>
          <p:cNvPr id="13" name="Text Placeholder 12"/>
          <p:cNvSpPr>
            <a:spLocks noGrp="1"/>
          </p:cNvSpPr>
          <p:nvPr>
            <p:ph type="body" sz="quarter" idx="16" hasCustomPrompt="1"/>
          </p:nvPr>
        </p:nvSpPr>
        <p:spPr>
          <a:xfrm>
            <a:off x="583675" y="1756838"/>
            <a:ext cx="7473431" cy="412750"/>
          </a:xfrm>
          <a:prstGeom prst="rect">
            <a:avLst/>
          </a:prstGeom>
        </p:spPr>
        <p:txBody>
          <a:bodyPr vert="horz"/>
          <a:lstStyle>
            <a:lvl1pPr marL="0" indent="0">
              <a:buNone/>
              <a:defRPr sz="1400" b="1">
                <a:solidFill>
                  <a:srgbClr val="00629B"/>
                </a:solidFill>
                <a:latin typeface="Arial"/>
                <a:cs typeface="Arial"/>
              </a:defRPr>
            </a:lvl1pPr>
          </a:lstStyle>
          <a:p>
            <a:pPr lvl="0"/>
            <a:r>
              <a:rPr lang="en-US" dirty="0" smtClean="0"/>
              <a:t>CLICK TO EDIT BODY SUBTITLE. ALL CAPS ARIAL 14 PT WITH 1.0 LINE HEIGHT</a:t>
            </a:r>
          </a:p>
        </p:txBody>
      </p:sp>
      <p:sp>
        <p:nvSpPr>
          <p:cNvPr id="10" name="Text Placeholder 10"/>
          <p:cNvSpPr>
            <a:spLocks noGrp="1"/>
          </p:cNvSpPr>
          <p:nvPr>
            <p:ph type="body" sz="quarter" idx="17" hasCustomPrompt="1"/>
          </p:nvPr>
        </p:nvSpPr>
        <p:spPr>
          <a:xfrm>
            <a:off x="583675" y="3555656"/>
            <a:ext cx="7480300" cy="913878"/>
          </a:xfrm>
          <a:prstGeom prst="rect">
            <a:avLst/>
          </a:prstGeom>
        </p:spPr>
        <p:txBody>
          <a:bodyPr vert="horz"/>
          <a:lstStyle>
            <a:lvl1pPr marL="0" indent="0">
              <a:buClr>
                <a:srgbClr val="235C83"/>
              </a:buClr>
              <a:buFont typeface="Wingdings" charset="2"/>
              <a:buNone/>
              <a:defRPr sz="1200" b="0" baseline="0">
                <a:solidFill>
                  <a:srgbClr val="000000"/>
                </a:solidFill>
                <a:latin typeface="Arial"/>
                <a:cs typeface="Arial"/>
              </a:defRPr>
            </a:lvl1pPr>
            <a:lvl2pPr marL="742950" indent="-285750">
              <a:buClr>
                <a:srgbClr val="235C83"/>
              </a:buClr>
              <a:buFont typeface="Wingdings" charset="2"/>
              <a:buChar char="§"/>
              <a:defRPr sz="1200" b="0">
                <a:solidFill>
                  <a:srgbClr val="000000"/>
                </a:solidFill>
              </a:defRPr>
            </a:lvl2pPr>
            <a:lvl3pPr marL="1143000" indent="-228600">
              <a:buClr>
                <a:srgbClr val="235C83"/>
              </a:buClr>
              <a:buFont typeface="Wingdings" charset="2"/>
              <a:buChar char="§"/>
              <a:defRPr sz="1200" b="0">
                <a:solidFill>
                  <a:srgbClr val="000000"/>
                </a:solidFill>
              </a:defRPr>
            </a:lvl3pPr>
            <a:lvl4pPr marL="1600200" indent="-228600">
              <a:buClr>
                <a:srgbClr val="235C83"/>
              </a:buClr>
              <a:buFont typeface="Wingdings" charset="2"/>
              <a:buChar char="§"/>
              <a:defRPr sz="1200" b="0">
                <a:solidFill>
                  <a:srgbClr val="000000"/>
                </a:solidFill>
              </a:defRPr>
            </a:lvl4pPr>
            <a:lvl5pPr marL="2057400" indent="-228600">
              <a:buClr>
                <a:srgbClr val="235C83"/>
              </a:buClr>
              <a:buFont typeface="Wingdings" charset="2"/>
              <a:buChar char="§"/>
              <a:defRPr sz="1200" b="0">
                <a:solidFill>
                  <a:srgbClr val="000000"/>
                </a:solidFill>
              </a:defRPr>
            </a:lvl5pPr>
          </a:lstStyle>
          <a:p>
            <a:pPr lvl="0"/>
            <a:r>
              <a:rPr lang="en-US" dirty="0" smtClean="0"/>
              <a:t>Click to edit body text: Arial 12 </a:t>
            </a:r>
            <a:r>
              <a:rPr lang="en-US" dirty="0" err="1" smtClean="0"/>
              <a:t>pt</a:t>
            </a:r>
            <a:r>
              <a:rPr lang="en-US" dirty="0" smtClean="0"/>
              <a:t> with 1.1 line height. This format is for DISCUSSION GUIDES ONLY. </a:t>
            </a:r>
          </a:p>
        </p:txBody>
      </p:sp>
      <p:sp>
        <p:nvSpPr>
          <p:cNvPr id="12" name="Text Placeholder 12"/>
          <p:cNvSpPr>
            <a:spLocks noGrp="1"/>
          </p:cNvSpPr>
          <p:nvPr>
            <p:ph type="body" sz="quarter" idx="18" hasCustomPrompt="1"/>
          </p:nvPr>
        </p:nvSpPr>
        <p:spPr>
          <a:xfrm>
            <a:off x="583675" y="3212239"/>
            <a:ext cx="7473431" cy="412750"/>
          </a:xfrm>
          <a:prstGeom prst="rect">
            <a:avLst/>
          </a:prstGeom>
        </p:spPr>
        <p:txBody>
          <a:bodyPr vert="horz"/>
          <a:lstStyle>
            <a:lvl1pPr marL="0" indent="0">
              <a:buNone/>
              <a:defRPr sz="1400" b="1">
                <a:solidFill>
                  <a:srgbClr val="00629B"/>
                </a:solidFill>
                <a:latin typeface="Arial"/>
                <a:cs typeface="Arial"/>
              </a:defRPr>
            </a:lvl1pPr>
          </a:lstStyle>
          <a:p>
            <a:pPr lvl="0"/>
            <a:r>
              <a:rPr lang="en-US" dirty="0" smtClean="0"/>
              <a:t>CLICK TO EDIT BODY SUBTITLE. ALL CAPS ARIAL 14 PT WITH 1.0 LINE HEIGHT</a:t>
            </a:r>
          </a:p>
        </p:txBody>
      </p:sp>
      <p:sp>
        <p:nvSpPr>
          <p:cNvPr id="14" name="Text Placeholder 10"/>
          <p:cNvSpPr>
            <a:spLocks noGrp="1"/>
          </p:cNvSpPr>
          <p:nvPr>
            <p:ph type="body" sz="quarter" idx="19" hasCustomPrompt="1"/>
          </p:nvPr>
        </p:nvSpPr>
        <p:spPr>
          <a:xfrm>
            <a:off x="583675" y="5043326"/>
            <a:ext cx="7480300" cy="913878"/>
          </a:xfrm>
          <a:prstGeom prst="rect">
            <a:avLst/>
          </a:prstGeom>
        </p:spPr>
        <p:txBody>
          <a:bodyPr vert="horz"/>
          <a:lstStyle>
            <a:lvl1pPr marL="0" indent="0">
              <a:buClr>
                <a:srgbClr val="235C83"/>
              </a:buClr>
              <a:buFont typeface="Wingdings" charset="2"/>
              <a:buNone/>
              <a:defRPr sz="1200" b="0" baseline="0">
                <a:solidFill>
                  <a:srgbClr val="000000"/>
                </a:solidFill>
                <a:latin typeface="Arial"/>
                <a:cs typeface="Arial"/>
              </a:defRPr>
            </a:lvl1pPr>
            <a:lvl2pPr marL="742950" indent="-285750">
              <a:buClr>
                <a:srgbClr val="235C83"/>
              </a:buClr>
              <a:buFont typeface="Wingdings" charset="2"/>
              <a:buChar char="§"/>
              <a:defRPr sz="1200" b="0">
                <a:solidFill>
                  <a:srgbClr val="000000"/>
                </a:solidFill>
              </a:defRPr>
            </a:lvl2pPr>
            <a:lvl3pPr marL="1143000" indent="-228600">
              <a:buClr>
                <a:srgbClr val="235C83"/>
              </a:buClr>
              <a:buFont typeface="Wingdings" charset="2"/>
              <a:buChar char="§"/>
              <a:defRPr sz="1200" b="0">
                <a:solidFill>
                  <a:srgbClr val="000000"/>
                </a:solidFill>
              </a:defRPr>
            </a:lvl3pPr>
            <a:lvl4pPr marL="1600200" indent="-228600">
              <a:buClr>
                <a:srgbClr val="235C83"/>
              </a:buClr>
              <a:buFont typeface="Wingdings" charset="2"/>
              <a:buChar char="§"/>
              <a:defRPr sz="1200" b="0">
                <a:solidFill>
                  <a:srgbClr val="000000"/>
                </a:solidFill>
              </a:defRPr>
            </a:lvl4pPr>
            <a:lvl5pPr marL="2057400" indent="-228600">
              <a:buClr>
                <a:srgbClr val="235C83"/>
              </a:buClr>
              <a:buFont typeface="Wingdings" charset="2"/>
              <a:buChar char="§"/>
              <a:defRPr sz="1200" b="0">
                <a:solidFill>
                  <a:srgbClr val="000000"/>
                </a:solidFill>
              </a:defRPr>
            </a:lvl5pPr>
          </a:lstStyle>
          <a:p>
            <a:pPr lvl="0"/>
            <a:r>
              <a:rPr lang="en-US" dirty="0" smtClean="0"/>
              <a:t>Click to edit body text: Arial 12 </a:t>
            </a:r>
            <a:r>
              <a:rPr lang="en-US" dirty="0" err="1" smtClean="0"/>
              <a:t>pt</a:t>
            </a:r>
            <a:r>
              <a:rPr lang="en-US" dirty="0" smtClean="0"/>
              <a:t> with 1.1 line height. This format is for DISCUSSION GUIDES ONLY. </a:t>
            </a:r>
          </a:p>
        </p:txBody>
      </p:sp>
      <p:sp>
        <p:nvSpPr>
          <p:cNvPr id="15" name="Text Placeholder 12"/>
          <p:cNvSpPr>
            <a:spLocks noGrp="1"/>
          </p:cNvSpPr>
          <p:nvPr>
            <p:ph type="body" sz="quarter" idx="20" hasCustomPrompt="1"/>
          </p:nvPr>
        </p:nvSpPr>
        <p:spPr>
          <a:xfrm>
            <a:off x="583675" y="4699909"/>
            <a:ext cx="7473431" cy="412750"/>
          </a:xfrm>
          <a:prstGeom prst="rect">
            <a:avLst/>
          </a:prstGeom>
        </p:spPr>
        <p:txBody>
          <a:bodyPr vert="horz"/>
          <a:lstStyle>
            <a:lvl1pPr marL="0" indent="0">
              <a:buNone/>
              <a:defRPr sz="1400" b="1">
                <a:solidFill>
                  <a:srgbClr val="00629B"/>
                </a:solidFill>
                <a:latin typeface="Arial"/>
                <a:cs typeface="Arial"/>
              </a:defRPr>
            </a:lvl1pPr>
          </a:lstStyle>
          <a:p>
            <a:pPr lvl="0"/>
            <a:r>
              <a:rPr lang="en-US" dirty="0" smtClean="0"/>
              <a:t>CLICK TO EDIT BODY SUBTITLE. ALL CAPS ARIAL 14 PT WITH 1.0 LINE HEIGHT</a:t>
            </a:r>
          </a:p>
        </p:txBody>
      </p:sp>
      <p:sp>
        <p:nvSpPr>
          <p:cNvPr id="25" name="Text Placeholder 14"/>
          <p:cNvSpPr>
            <a:spLocks noGrp="1"/>
          </p:cNvSpPr>
          <p:nvPr>
            <p:ph type="body" sz="quarter" idx="14" hasCustomPrompt="1"/>
          </p:nvPr>
        </p:nvSpPr>
        <p:spPr>
          <a:xfrm>
            <a:off x="568325" y="403989"/>
            <a:ext cx="7843838" cy="856603"/>
          </a:xfrm>
          <a:prstGeom prst="rect">
            <a:avLst/>
          </a:prstGeom>
        </p:spPr>
        <p:txBody>
          <a:bodyPr vert="horz">
            <a:noAutofit/>
          </a:bodyPr>
          <a:lstStyle>
            <a:lvl1pPr marL="0" indent="0">
              <a:buFontTx/>
              <a:buNone/>
              <a:defRPr sz="2000" b="1" cap="all" baseline="0">
                <a:solidFill>
                  <a:srgbClr val="00629B"/>
                </a:solidFill>
                <a:latin typeface="Arial"/>
                <a:cs typeface="Aria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create slide title. Complete sentence. Font: blue, </a:t>
            </a:r>
            <a:r>
              <a:rPr lang="en-US" dirty="0" err="1" smtClean="0"/>
              <a:t>arial</a:t>
            </a:r>
            <a:r>
              <a:rPr lang="en-US" dirty="0" smtClean="0"/>
              <a:t> bold 20 pt. Up to two lines only</a:t>
            </a:r>
          </a:p>
        </p:txBody>
      </p:sp>
      <p:cxnSp>
        <p:nvCxnSpPr>
          <p:cNvPr id="26" name="Straight Connector 25"/>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18"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19"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3864364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ext">
    <p:spTree>
      <p:nvGrpSpPr>
        <p:cNvPr id="1" name=""/>
        <p:cNvGrpSpPr/>
        <p:nvPr/>
      </p:nvGrpSpPr>
      <p:grpSpPr>
        <a:xfrm>
          <a:off x="0" y="0"/>
          <a:ext cx="0" cy="0"/>
          <a:chOff x="0" y="0"/>
          <a:chExt cx="0" cy="0"/>
        </a:xfrm>
      </p:grpSpPr>
      <p:cxnSp>
        <p:nvCxnSpPr>
          <p:cNvPr id="5" name="Straight Connector 4"/>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479425" y="893705"/>
            <a:ext cx="8366125" cy="5096829"/>
          </a:xfrm>
          <a:prstGeom prst="rect">
            <a:avLst/>
          </a:prstGeom>
        </p:spPr>
        <p:txBody>
          <a:bodyPr vert="horz"/>
          <a:lstStyle>
            <a:lvl1pPr marL="0" marR="0" indent="0" algn="l" defTabSz="457200" rtl="0" eaLnBrk="0" fontAlgn="base" latinLnBrk="0" hangingPunct="0">
              <a:lnSpc>
                <a:spcPct val="100000"/>
              </a:lnSpc>
              <a:spcBef>
                <a:spcPct val="20000"/>
              </a:spcBef>
              <a:spcAft>
                <a:spcPct val="0"/>
              </a:spcAft>
              <a:buClrTx/>
              <a:buSzTx/>
              <a:buFontTx/>
              <a:buNone/>
              <a:tabLst/>
              <a:defRPr sz="4000" b="0" i="0" baseline="0">
                <a:solidFill>
                  <a:srgbClr val="00629B"/>
                </a:solidFill>
                <a:latin typeface="Arial"/>
                <a:cs typeface="Arial"/>
              </a:defRPr>
            </a:lvl1pPr>
          </a:lstStyle>
          <a:p>
            <a:pPr marL="0" marR="0" lvl="0" indent="0" algn="l" defTabSz="457200" rtl="0" eaLnBrk="0" fontAlgn="base" latinLnBrk="0" hangingPunct="0">
              <a:lnSpc>
                <a:spcPct val="100000"/>
              </a:lnSpc>
              <a:spcBef>
                <a:spcPct val="20000"/>
              </a:spcBef>
              <a:spcAft>
                <a:spcPct val="0"/>
              </a:spcAft>
              <a:buClrTx/>
              <a:buSzTx/>
              <a:buFontTx/>
              <a:buNone/>
              <a:tabLst/>
              <a:defRPr/>
            </a:pPr>
            <a:r>
              <a:rPr lang="en-US" dirty="0" smtClean="0"/>
              <a:t>CLICK TO EDIT LARGE TEXT. </a:t>
            </a:r>
            <a:br>
              <a:rPr lang="en-US" dirty="0" smtClean="0"/>
            </a:br>
            <a:r>
              <a:rPr lang="en-US" dirty="0" smtClean="0"/>
              <a:t>ALL CAPS. FONT SIZE: 55 PT., </a:t>
            </a:r>
            <a:br>
              <a:rPr lang="en-US" dirty="0" smtClean="0"/>
            </a:br>
            <a:r>
              <a:rPr lang="en-US" dirty="0" smtClean="0"/>
              <a:t>40 PT. 32 PT., OR 24 PT. WITH </a:t>
            </a:r>
            <a:br>
              <a:rPr lang="en-US" dirty="0" smtClean="0"/>
            </a:br>
            <a:r>
              <a:rPr lang="en-US" dirty="0" smtClean="0"/>
              <a:t>1.0 LINE HEIGHT ON EACH. </a:t>
            </a:r>
            <a:br>
              <a:rPr lang="en-US" dirty="0" smtClean="0"/>
            </a:br>
            <a:r>
              <a:rPr lang="en-US" dirty="0" smtClean="0"/>
              <a:t>THE MAIN POINT SHOULD BE </a:t>
            </a:r>
            <a:br>
              <a:rPr lang="en-US" dirty="0" smtClean="0"/>
            </a:br>
            <a:r>
              <a:rPr lang="en-US" dirty="0" smtClean="0"/>
              <a:t>IN BOLD. ALL TEXT SHOULD </a:t>
            </a:r>
            <a:br>
              <a:rPr lang="en-US" dirty="0" smtClean="0"/>
            </a:br>
            <a:r>
              <a:rPr lang="en-US" dirty="0" smtClean="0"/>
              <a:t>BE BLUE.</a:t>
            </a:r>
          </a:p>
        </p:txBody>
      </p:sp>
      <p:cxnSp>
        <p:nvCxnSpPr>
          <p:cNvPr id="10" name="Straight Connector 9"/>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13"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11"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3845011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Images &amp; Text">
    <p:spTree>
      <p:nvGrpSpPr>
        <p:cNvPr id="1" name=""/>
        <p:cNvGrpSpPr/>
        <p:nvPr/>
      </p:nvGrpSpPr>
      <p:grpSpPr>
        <a:xfrm>
          <a:off x="0" y="0"/>
          <a:ext cx="0" cy="0"/>
          <a:chOff x="0" y="0"/>
          <a:chExt cx="0" cy="0"/>
        </a:xfrm>
      </p:grpSpPr>
      <p:cxnSp>
        <p:nvCxnSpPr>
          <p:cNvPr id="6" name="Straight Connector 5"/>
          <p:cNvCxnSpPr/>
          <p:nvPr userDrawn="1"/>
        </p:nvCxnSpPr>
        <p:spPr>
          <a:xfrm>
            <a:off x="4657725" y="1796375"/>
            <a:ext cx="0" cy="4175125"/>
          </a:xfrm>
          <a:prstGeom prst="line">
            <a:avLst/>
          </a:prstGeom>
          <a:ln w="6350" cmpd="sng">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a:off x="479425" y="1796375"/>
            <a:ext cx="0" cy="4175125"/>
          </a:xfrm>
          <a:prstGeom prst="line">
            <a:avLst/>
          </a:prstGeom>
          <a:ln w="6350" cmpd="sng">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22" name="Content Placeholder 2"/>
          <p:cNvSpPr>
            <a:spLocks noGrp="1"/>
          </p:cNvSpPr>
          <p:nvPr>
            <p:ph sz="half" idx="1" hasCustomPrompt="1"/>
          </p:nvPr>
        </p:nvSpPr>
        <p:spPr>
          <a:xfrm>
            <a:off x="612140" y="3361651"/>
            <a:ext cx="3919220" cy="2609850"/>
          </a:xfrm>
          <a:prstGeom prst="rect">
            <a:avLst/>
          </a:prstGeom>
        </p:spPr>
        <p:txBody>
          <a:bodyPr/>
          <a:lstStyle>
            <a:lvl1pPr marL="0" indent="0">
              <a:buNone/>
              <a:defRPr sz="2800">
                <a:latin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Place Image Here</a:t>
            </a:r>
            <a:endParaRPr lang="en-US" dirty="0"/>
          </a:p>
        </p:txBody>
      </p:sp>
      <p:sp>
        <p:nvSpPr>
          <p:cNvPr id="20" name="Content Placeholder 2"/>
          <p:cNvSpPr>
            <a:spLocks noGrp="1"/>
          </p:cNvSpPr>
          <p:nvPr>
            <p:ph sz="half" idx="11" hasCustomPrompt="1"/>
          </p:nvPr>
        </p:nvSpPr>
        <p:spPr>
          <a:xfrm>
            <a:off x="4786630" y="3361651"/>
            <a:ext cx="3919220" cy="2609850"/>
          </a:xfrm>
          <a:prstGeom prst="rect">
            <a:avLst/>
          </a:prstGeom>
        </p:spPr>
        <p:txBody>
          <a:bodyPr/>
          <a:lstStyle>
            <a:lvl1pPr marL="0" indent="0">
              <a:buNone/>
              <a:defRPr sz="2800">
                <a:latin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Place Image Here</a:t>
            </a:r>
            <a:endParaRPr lang="en-US" dirty="0"/>
          </a:p>
        </p:txBody>
      </p:sp>
      <p:sp>
        <p:nvSpPr>
          <p:cNvPr id="12" name="Text Placeholder 12"/>
          <p:cNvSpPr>
            <a:spLocks noGrp="1"/>
          </p:cNvSpPr>
          <p:nvPr>
            <p:ph type="body" sz="quarter" idx="13" hasCustomPrompt="1"/>
          </p:nvPr>
        </p:nvSpPr>
        <p:spPr>
          <a:xfrm>
            <a:off x="568325" y="1796376"/>
            <a:ext cx="3595687" cy="1409818"/>
          </a:xfrm>
          <a:prstGeom prst="rect">
            <a:avLst/>
          </a:prstGeom>
        </p:spPr>
        <p:txBody>
          <a:bodyPr vert="horz"/>
          <a:lstStyle>
            <a:lvl1pPr marL="0" indent="0" algn="l">
              <a:buClr>
                <a:srgbClr val="235C83"/>
              </a:buClr>
              <a:buFontTx/>
              <a:buNone/>
              <a:defRPr sz="1200">
                <a:latin typeface="Arial"/>
                <a:cs typeface="Arial"/>
              </a:defRPr>
            </a:lvl1pPr>
            <a:lvl2pPr marL="628650" indent="-171450" algn="l">
              <a:buClr>
                <a:srgbClr val="235C83"/>
              </a:buClr>
              <a:buFont typeface="Wingdings" charset="2"/>
              <a:buChar char="§"/>
              <a:defRPr sz="1200"/>
            </a:lvl2pPr>
            <a:lvl3pPr marL="1085850" indent="-171450" algn="l">
              <a:buClr>
                <a:srgbClr val="235C83"/>
              </a:buClr>
              <a:buFont typeface="Wingdings" charset="2"/>
              <a:buChar char="§"/>
              <a:defRPr sz="1200"/>
            </a:lvl3pPr>
            <a:lvl4pPr marL="1543050" indent="-171450" algn="l">
              <a:buClr>
                <a:srgbClr val="235C83"/>
              </a:buClr>
              <a:buFont typeface="Wingdings" charset="2"/>
              <a:buChar char="§"/>
              <a:defRPr sz="1200"/>
            </a:lvl4pPr>
            <a:lvl5pPr marL="2000250" indent="-171450" algn="l">
              <a:buClr>
                <a:srgbClr val="235C83"/>
              </a:buClr>
              <a:buFont typeface="Wingdings" charset="2"/>
              <a:buChar char="§"/>
              <a:defRPr sz="1200"/>
            </a:lvl5pPr>
          </a:lstStyle>
          <a:p>
            <a:pPr lvl="0"/>
            <a:r>
              <a:rPr lang="en-US" dirty="0" smtClean="0"/>
              <a:t>Click to edit body text: Arial 12 </a:t>
            </a:r>
            <a:r>
              <a:rPr lang="en-US" dirty="0" err="1" smtClean="0"/>
              <a:t>pt</a:t>
            </a:r>
            <a:r>
              <a:rPr lang="en-US" dirty="0" smtClean="0"/>
              <a:t> with 1.1 line height. </a:t>
            </a:r>
            <a:br>
              <a:rPr lang="en-US" dirty="0" smtClean="0"/>
            </a:br>
            <a:r>
              <a:rPr lang="en-US" dirty="0" smtClean="0"/>
              <a:t>This format is for DISCUSSION GUIDES ONLY.  </a:t>
            </a:r>
          </a:p>
        </p:txBody>
      </p:sp>
      <p:sp>
        <p:nvSpPr>
          <p:cNvPr id="13" name="Text Placeholder 12"/>
          <p:cNvSpPr>
            <a:spLocks noGrp="1"/>
          </p:cNvSpPr>
          <p:nvPr>
            <p:ph type="body" sz="quarter" idx="15" hasCustomPrompt="1"/>
          </p:nvPr>
        </p:nvSpPr>
        <p:spPr>
          <a:xfrm>
            <a:off x="4786630" y="1796376"/>
            <a:ext cx="3595687" cy="1409818"/>
          </a:xfrm>
          <a:prstGeom prst="rect">
            <a:avLst/>
          </a:prstGeom>
        </p:spPr>
        <p:txBody>
          <a:bodyPr vert="horz"/>
          <a:lstStyle>
            <a:lvl1pPr marL="0" indent="0" algn="l">
              <a:buClr>
                <a:srgbClr val="235C83"/>
              </a:buClr>
              <a:buFontTx/>
              <a:buNone/>
              <a:defRPr sz="1200">
                <a:latin typeface="Arial"/>
                <a:cs typeface="Arial"/>
              </a:defRPr>
            </a:lvl1pPr>
            <a:lvl2pPr marL="628650" indent="-171450" algn="l">
              <a:buClr>
                <a:srgbClr val="235C83"/>
              </a:buClr>
              <a:buFont typeface="Wingdings" charset="2"/>
              <a:buChar char="§"/>
              <a:defRPr sz="1200"/>
            </a:lvl2pPr>
            <a:lvl3pPr marL="1085850" indent="-171450" algn="l">
              <a:buClr>
                <a:srgbClr val="235C83"/>
              </a:buClr>
              <a:buFont typeface="Wingdings" charset="2"/>
              <a:buChar char="§"/>
              <a:defRPr sz="1200"/>
            </a:lvl3pPr>
            <a:lvl4pPr marL="1543050" indent="-171450" algn="l">
              <a:buClr>
                <a:srgbClr val="235C83"/>
              </a:buClr>
              <a:buFont typeface="Wingdings" charset="2"/>
              <a:buChar char="§"/>
              <a:defRPr sz="1200"/>
            </a:lvl4pPr>
            <a:lvl5pPr marL="2000250" indent="-171450" algn="l">
              <a:buClr>
                <a:srgbClr val="235C83"/>
              </a:buClr>
              <a:buFont typeface="Wingdings" charset="2"/>
              <a:buChar char="§"/>
              <a:defRPr sz="1200"/>
            </a:lvl5pPr>
          </a:lstStyle>
          <a:p>
            <a:pPr lvl="0"/>
            <a:r>
              <a:rPr lang="en-US" dirty="0" smtClean="0"/>
              <a:t>Click to edit body text: Arial 12 </a:t>
            </a:r>
            <a:r>
              <a:rPr lang="en-US" dirty="0" err="1" smtClean="0"/>
              <a:t>pt</a:t>
            </a:r>
            <a:r>
              <a:rPr lang="en-US" dirty="0" smtClean="0"/>
              <a:t> with 1.1 line height. </a:t>
            </a:r>
            <a:br>
              <a:rPr lang="en-US" dirty="0" smtClean="0"/>
            </a:br>
            <a:r>
              <a:rPr lang="en-US" dirty="0" smtClean="0"/>
              <a:t>This format is for DISCUSSION GUIDES ONLY. </a:t>
            </a:r>
          </a:p>
        </p:txBody>
      </p:sp>
      <p:cxnSp>
        <p:nvCxnSpPr>
          <p:cNvPr id="17" name="Straight Connector 16"/>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 Placeholder 14"/>
          <p:cNvSpPr>
            <a:spLocks noGrp="1"/>
          </p:cNvSpPr>
          <p:nvPr>
            <p:ph type="body" sz="quarter" idx="14" hasCustomPrompt="1"/>
          </p:nvPr>
        </p:nvSpPr>
        <p:spPr>
          <a:xfrm>
            <a:off x="568325" y="403989"/>
            <a:ext cx="7843838" cy="856603"/>
          </a:xfrm>
          <a:prstGeom prst="rect">
            <a:avLst/>
          </a:prstGeom>
        </p:spPr>
        <p:txBody>
          <a:bodyPr vert="horz">
            <a:noAutofit/>
          </a:bodyPr>
          <a:lstStyle>
            <a:lvl1pPr marL="0" indent="0">
              <a:buFontTx/>
              <a:buNone/>
              <a:defRPr sz="2000" b="1" cap="all" baseline="0">
                <a:solidFill>
                  <a:srgbClr val="00629B"/>
                </a:solidFill>
                <a:latin typeface="Arial"/>
                <a:cs typeface="Aria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create slide title. Complete sentence. Font: blue, </a:t>
            </a:r>
            <a:r>
              <a:rPr lang="en-US" dirty="0" err="1" smtClean="0"/>
              <a:t>arial</a:t>
            </a:r>
            <a:r>
              <a:rPr lang="en-US" dirty="0" smtClean="0"/>
              <a:t> bold 20 pt. Up to two lines only</a:t>
            </a:r>
          </a:p>
        </p:txBody>
      </p:sp>
      <p:cxnSp>
        <p:nvCxnSpPr>
          <p:cNvPr id="25" name="Straight Connector 24"/>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16" name="Text Placeholder 7"/>
          <p:cNvSpPr>
            <a:spLocks noGrp="1"/>
          </p:cNvSpPr>
          <p:nvPr>
            <p:ph type="body" sz="quarter" idx="16"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18"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528829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Images &amp; Text">
    <p:spTree>
      <p:nvGrpSpPr>
        <p:cNvPr id="1" name=""/>
        <p:cNvGrpSpPr/>
        <p:nvPr/>
      </p:nvGrpSpPr>
      <p:grpSpPr>
        <a:xfrm>
          <a:off x="0" y="0"/>
          <a:ext cx="0" cy="0"/>
          <a:chOff x="0" y="0"/>
          <a:chExt cx="0" cy="0"/>
        </a:xfrm>
      </p:grpSpPr>
      <p:cxnSp>
        <p:nvCxnSpPr>
          <p:cNvPr id="7" name="Straight Connector 6"/>
          <p:cNvCxnSpPr/>
          <p:nvPr userDrawn="1"/>
        </p:nvCxnSpPr>
        <p:spPr>
          <a:xfrm>
            <a:off x="3195638" y="1796375"/>
            <a:ext cx="0" cy="4175125"/>
          </a:xfrm>
          <a:prstGeom prst="line">
            <a:avLst/>
          </a:prstGeom>
          <a:ln w="6350" cmpd="sng">
            <a:solidFill>
              <a:srgbClr val="BFBFBF"/>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a:off x="479425" y="1796375"/>
            <a:ext cx="0" cy="4175125"/>
          </a:xfrm>
          <a:prstGeom prst="line">
            <a:avLst/>
          </a:prstGeom>
          <a:ln w="6350" cmpd="sng">
            <a:solidFill>
              <a:srgbClr val="BFBFBF"/>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userDrawn="1"/>
        </p:nvCxnSpPr>
        <p:spPr>
          <a:xfrm>
            <a:off x="5910263" y="1796375"/>
            <a:ext cx="0" cy="4175125"/>
          </a:xfrm>
          <a:prstGeom prst="line">
            <a:avLst/>
          </a:prstGeom>
          <a:ln w="6350" cmpd="sng">
            <a:solidFill>
              <a:srgbClr val="BFBFBF"/>
            </a:solidFill>
          </a:ln>
        </p:spPr>
        <p:style>
          <a:lnRef idx="1">
            <a:schemeClr val="dk1"/>
          </a:lnRef>
          <a:fillRef idx="0">
            <a:schemeClr val="dk1"/>
          </a:fillRef>
          <a:effectRef idx="0">
            <a:schemeClr val="dk1"/>
          </a:effectRef>
          <a:fontRef idx="minor">
            <a:schemeClr val="tx1"/>
          </a:fontRef>
        </p:style>
      </p:cxnSp>
      <p:sp>
        <p:nvSpPr>
          <p:cNvPr id="22" name="Content Placeholder 2"/>
          <p:cNvSpPr>
            <a:spLocks noGrp="1"/>
          </p:cNvSpPr>
          <p:nvPr>
            <p:ph sz="half" idx="1" hasCustomPrompt="1"/>
          </p:nvPr>
        </p:nvSpPr>
        <p:spPr>
          <a:xfrm>
            <a:off x="571500" y="4036655"/>
            <a:ext cx="2552700" cy="1909763"/>
          </a:xfrm>
          <a:prstGeom prst="rect">
            <a:avLst/>
          </a:prstGeom>
        </p:spPr>
        <p:txBody>
          <a:bodyPr/>
          <a:lstStyle>
            <a:lvl1pPr marL="0" indent="0">
              <a:buNone/>
              <a:defRPr sz="2000">
                <a:latin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Place Image Here</a:t>
            </a:r>
            <a:endParaRPr lang="en-US" dirty="0"/>
          </a:p>
        </p:txBody>
      </p:sp>
      <p:sp>
        <p:nvSpPr>
          <p:cNvPr id="28" name="Content Placeholder 2"/>
          <p:cNvSpPr>
            <a:spLocks noGrp="1"/>
          </p:cNvSpPr>
          <p:nvPr>
            <p:ph sz="half" idx="11" hasCustomPrompt="1"/>
          </p:nvPr>
        </p:nvSpPr>
        <p:spPr>
          <a:xfrm>
            <a:off x="3274536" y="4036655"/>
            <a:ext cx="2552700" cy="1909763"/>
          </a:xfrm>
          <a:prstGeom prst="rect">
            <a:avLst/>
          </a:prstGeom>
        </p:spPr>
        <p:txBody>
          <a:bodyPr/>
          <a:lstStyle>
            <a:lvl1pPr marL="0" indent="0">
              <a:buNone/>
              <a:defRPr sz="2000">
                <a:latin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Place Image Here</a:t>
            </a:r>
            <a:endParaRPr lang="en-US" dirty="0"/>
          </a:p>
        </p:txBody>
      </p:sp>
      <p:sp>
        <p:nvSpPr>
          <p:cNvPr id="29" name="Content Placeholder 2"/>
          <p:cNvSpPr>
            <a:spLocks noGrp="1"/>
          </p:cNvSpPr>
          <p:nvPr>
            <p:ph sz="half" idx="12" hasCustomPrompt="1"/>
          </p:nvPr>
        </p:nvSpPr>
        <p:spPr>
          <a:xfrm>
            <a:off x="5987733" y="4036655"/>
            <a:ext cx="2552700" cy="1909763"/>
          </a:xfrm>
          <a:prstGeom prst="rect">
            <a:avLst/>
          </a:prstGeom>
        </p:spPr>
        <p:txBody>
          <a:bodyPr/>
          <a:lstStyle>
            <a:lvl1pPr marL="0" indent="0">
              <a:buNone/>
              <a:defRPr sz="2000">
                <a:latin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Place Image Here</a:t>
            </a:r>
            <a:endParaRPr lang="en-US" dirty="0"/>
          </a:p>
        </p:txBody>
      </p:sp>
      <p:sp>
        <p:nvSpPr>
          <p:cNvPr id="14" name="Text Placeholder 12"/>
          <p:cNvSpPr>
            <a:spLocks noGrp="1"/>
          </p:cNvSpPr>
          <p:nvPr>
            <p:ph type="body" sz="quarter" idx="15" hasCustomPrompt="1"/>
          </p:nvPr>
        </p:nvSpPr>
        <p:spPr>
          <a:xfrm>
            <a:off x="568325" y="1796376"/>
            <a:ext cx="2555875" cy="1409818"/>
          </a:xfrm>
          <a:prstGeom prst="rect">
            <a:avLst/>
          </a:prstGeom>
        </p:spPr>
        <p:txBody>
          <a:bodyPr vert="horz"/>
          <a:lstStyle>
            <a:lvl1pPr marL="0" indent="0" algn="l">
              <a:buClr>
                <a:srgbClr val="235C83"/>
              </a:buClr>
              <a:buFontTx/>
              <a:buNone/>
              <a:defRPr sz="1200">
                <a:latin typeface="Arial"/>
                <a:cs typeface="Arial"/>
              </a:defRPr>
            </a:lvl1pPr>
            <a:lvl2pPr marL="628650" indent="-171450" algn="l">
              <a:buClr>
                <a:srgbClr val="235C83"/>
              </a:buClr>
              <a:buFont typeface="Wingdings" charset="2"/>
              <a:buChar char="§"/>
              <a:defRPr sz="1200"/>
            </a:lvl2pPr>
            <a:lvl3pPr marL="1085850" indent="-171450" algn="l">
              <a:buClr>
                <a:srgbClr val="235C83"/>
              </a:buClr>
              <a:buFont typeface="Wingdings" charset="2"/>
              <a:buChar char="§"/>
              <a:defRPr sz="1200"/>
            </a:lvl3pPr>
            <a:lvl4pPr marL="1543050" indent="-171450" algn="l">
              <a:buClr>
                <a:srgbClr val="235C83"/>
              </a:buClr>
              <a:buFont typeface="Wingdings" charset="2"/>
              <a:buChar char="§"/>
              <a:defRPr sz="1200"/>
            </a:lvl4pPr>
            <a:lvl5pPr marL="2000250" indent="-171450" algn="l">
              <a:buClr>
                <a:srgbClr val="235C83"/>
              </a:buClr>
              <a:buFont typeface="Wingdings" charset="2"/>
              <a:buChar char="§"/>
              <a:defRPr sz="1200"/>
            </a:lvl5pPr>
          </a:lstStyle>
          <a:p>
            <a:pPr lvl="0"/>
            <a:r>
              <a:rPr lang="en-US" dirty="0" smtClean="0"/>
              <a:t>Click to edit body text: Arial 12 </a:t>
            </a:r>
            <a:r>
              <a:rPr lang="en-US" dirty="0" err="1" smtClean="0"/>
              <a:t>pt</a:t>
            </a:r>
            <a:r>
              <a:rPr lang="en-US" dirty="0" smtClean="0"/>
              <a:t> with 1.1 line height. This format is for DISCUSSION GUIDES ONLY. </a:t>
            </a:r>
          </a:p>
        </p:txBody>
      </p:sp>
      <p:sp>
        <p:nvSpPr>
          <p:cNvPr id="15" name="Text Placeholder 12"/>
          <p:cNvSpPr>
            <a:spLocks noGrp="1"/>
          </p:cNvSpPr>
          <p:nvPr>
            <p:ph type="body" sz="quarter" idx="16" hasCustomPrompt="1"/>
          </p:nvPr>
        </p:nvSpPr>
        <p:spPr>
          <a:xfrm>
            <a:off x="3274536" y="1796376"/>
            <a:ext cx="2555875" cy="1409818"/>
          </a:xfrm>
          <a:prstGeom prst="rect">
            <a:avLst/>
          </a:prstGeom>
        </p:spPr>
        <p:txBody>
          <a:bodyPr vert="horz"/>
          <a:lstStyle>
            <a:lvl1pPr marL="0" indent="0" algn="l">
              <a:buClr>
                <a:srgbClr val="235C83"/>
              </a:buClr>
              <a:buFontTx/>
              <a:buNone/>
              <a:defRPr sz="1200">
                <a:latin typeface="Arial"/>
                <a:cs typeface="Arial"/>
              </a:defRPr>
            </a:lvl1pPr>
            <a:lvl2pPr marL="628650" indent="-171450" algn="l">
              <a:buClr>
                <a:srgbClr val="235C83"/>
              </a:buClr>
              <a:buFont typeface="Wingdings" charset="2"/>
              <a:buChar char="§"/>
              <a:defRPr sz="1200"/>
            </a:lvl2pPr>
            <a:lvl3pPr marL="1085850" indent="-171450" algn="l">
              <a:buClr>
                <a:srgbClr val="235C83"/>
              </a:buClr>
              <a:buFont typeface="Wingdings" charset="2"/>
              <a:buChar char="§"/>
              <a:defRPr sz="1200"/>
            </a:lvl3pPr>
            <a:lvl4pPr marL="1543050" indent="-171450" algn="l">
              <a:buClr>
                <a:srgbClr val="235C83"/>
              </a:buClr>
              <a:buFont typeface="Wingdings" charset="2"/>
              <a:buChar char="§"/>
              <a:defRPr sz="1200"/>
            </a:lvl4pPr>
            <a:lvl5pPr marL="2000250" indent="-171450" algn="l">
              <a:buClr>
                <a:srgbClr val="235C83"/>
              </a:buClr>
              <a:buFont typeface="Wingdings" charset="2"/>
              <a:buChar char="§"/>
              <a:defRPr sz="1200"/>
            </a:lvl5pPr>
          </a:lstStyle>
          <a:p>
            <a:pPr lvl="0"/>
            <a:r>
              <a:rPr lang="en-US" dirty="0" smtClean="0"/>
              <a:t>Click to edit body text: Arial 12 </a:t>
            </a:r>
            <a:r>
              <a:rPr lang="en-US" dirty="0" err="1" smtClean="0"/>
              <a:t>pt</a:t>
            </a:r>
            <a:r>
              <a:rPr lang="en-US" dirty="0" smtClean="0"/>
              <a:t> with 1.1 line height. This format is for DISCUSSION GUIDES ONLY. </a:t>
            </a:r>
          </a:p>
        </p:txBody>
      </p:sp>
      <p:sp>
        <p:nvSpPr>
          <p:cNvPr id="16" name="Text Placeholder 12"/>
          <p:cNvSpPr>
            <a:spLocks noGrp="1"/>
          </p:cNvSpPr>
          <p:nvPr>
            <p:ph type="body" sz="quarter" idx="17" hasCustomPrompt="1"/>
          </p:nvPr>
        </p:nvSpPr>
        <p:spPr>
          <a:xfrm>
            <a:off x="5987733" y="1796376"/>
            <a:ext cx="2555875" cy="1409818"/>
          </a:xfrm>
          <a:prstGeom prst="rect">
            <a:avLst/>
          </a:prstGeom>
        </p:spPr>
        <p:txBody>
          <a:bodyPr vert="horz"/>
          <a:lstStyle>
            <a:lvl1pPr marL="0" indent="0" algn="l">
              <a:buClr>
                <a:srgbClr val="235C83"/>
              </a:buClr>
              <a:buFontTx/>
              <a:buNone/>
              <a:defRPr sz="1200">
                <a:latin typeface="Arial"/>
                <a:cs typeface="Arial"/>
              </a:defRPr>
            </a:lvl1pPr>
            <a:lvl2pPr marL="628650" indent="-171450" algn="l">
              <a:buClr>
                <a:srgbClr val="235C83"/>
              </a:buClr>
              <a:buFont typeface="Wingdings" charset="2"/>
              <a:buChar char="§"/>
              <a:defRPr sz="1200"/>
            </a:lvl2pPr>
            <a:lvl3pPr marL="1085850" indent="-171450" algn="l">
              <a:buClr>
                <a:srgbClr val="235C83"/>
              </a:buClr>
              <a:buFont typeface="Wingdings" charset="2"/>
              <a:buChar char="§"/>
              <a:defRPr sz="1200"/>
            </a:lvl3pPr>
            <a:lvl4pPr marL="1543050" indent="-171450" algn="l">
              <a:buClr>
                <a:srgbClr val="235C83"/>
              </a:buClr>
              <a:buFont typeface="Wingdings" charset="2"/>
              <a:buChar char="§"/>
              <a:defRPr sz="1200"/>
            </a:lvl4pPr>
            <a:lvl5pPr marL="2000250" indent="-171450" algn="l">
              <a:buClr>
                <a:srgbClr val="235C83"/>
              </a:buClr>
              <a:buFont typeface="Wingdings" charset="2"/>
              <a:buChar char="§"/>
              <a:defRPr sz="1200"/>
            </a:lvl5pPr>
          </a:lstStyle>
          <a:p>
            <a:pPr lvl="0"/>
            <a:r>
              <a:rPr lang="en-US" dirty="0" smtClean="0"/>
              <a:t>Click to edit body text: Arial 12 </a:t>
            </a:r>
            <a:r>
              <a:rPr lang="en-US" dirty="0" err="1" smtClean="0"/>
              <a:t>pt</a:t>
            </a:r>
            <a:r>
              <a:rPr lang="en-US" dirty="0" smtClean="0"/>
              <a:t> with 1.1 line height. This format is for DISCUSSION GUIDES ONLY.  </a:t>
            </a:r>
          </a:p>
        </p:txBody>
      </p:sp>
      <p:cxnSp>
        <p:nvCxnSpPr>
          <p:cNvPr id="20" name="Straight Connector 19"/>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Text Placeholder 14"/>
          <p:cNvSpPr>
            <a:spLocks noGrp="1"/>
          </p:cNvSpPr>
          <p:nvPr>
            <p:ph type="body" sz="quarter" idx="14" hasCustomPrompt="1"/>
          </p:nvPr>
        </p:nvSpPr>
        <p:spPr>
          <a:xfrm>
            <a:off x="568325" y="403989"/>
            <a:ext cx="7843838" cy="856603"/>
          </a:xfrm>
          <a:prstGeom prst="rect">
            <a:avLst/>
          </a:prstGeom>
        </p:spPr>
        <p:txBody>
          <a:bodyPr vert="horz">
            <a:noAutofit/>
          </a:bodyPr>
          <a:lstStyle>
            <a:lvl1pPr marL="0" indent="0">
              <a:buFontTx/>
              <a:buNone/>
              <a:defRPr sz="2000" b="1" cap="all" baseline="0">
                <a:solidFill>
                  <a:srgbClr val="00629B"/>
                </a:solidFill>
                <a:latin typeface="Arial"/>
                <a:cs typeface="Aria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create slide title. Complete sentence. Font: blue, </a:t>
            </a:r>
            <a:r>
              <a:rPr lang="en-US" dirty="0" err="1" smtClean="0"/>
              <a:t>arial</a:t>
            </a:r>
            <a:r>
              <a:rPr lang="en-US" dirty="0" smtClean="0"/>
              <a:t> bold 20 pt. Up to two lines only</a:t>
            </a:r>
          </a:p>
        </p:txBody>
      </p:sp>
      <p:cxnSp>
        <p:nvCxnSpPr>
          <p:cNvPr id="27" name="Straight Connector 26"/>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18"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21" name="Text Placeholder 7"/>
          <p:cNvSpPr>
            <a:spLocks noGrp="1"/>
          </p:cNvSpPr>
          <p:nvPr>
            <p:ph type="body" sz="quarter" idx="18"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300910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amp; Text">
    <p:spTree>
      <p:nvGrpSpPr>
        <p:cNvPr id="1" name=""/>
        <p:cNvGrpSpPr/>
        <p:nvPr/>
      </p:nvGrpSpPr>
      <p:grpSpPr>
        <a:xfrm>
          <a:off x="0" y="0"/>
          <a:ext cx="0" cy="0"/>
          <a:chOff x="0" y="0"/>
          <a:chExt cx="0" cy="0"/>
        </a:xfrm>
      </p:grpSpPr>
      <p:cxnSp>
        <p:nvCxnSpPr>
          <p:cNvPr id="8" name="Straight Connector 7"/>
          <p:cNvCxnSpPr/>
          <p:nvPr userDrawn="1"/>
        </p:nvCxnSpPr>
        <p:spPr>
          <a:xfrm>
            <a:off x="2633663" y="1882775"/>
            <a:ext cx="0" cy="4175125"/>
          </a:xfrm>
          <a:prstGeom prst="line">
            <a:avLst/>
          </a:prstGeom>
          <a:ln w="6350" cmpd="sng">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userDrawn="1"/>
        </p:nvCxnSpPr>
        <p:spPr>
          <a:xfrm>
            <a:off x="479425" y="1796375"/>
            <a:ext cx="0" cy="4175125"/>
          </a:xfrm>
          <a:prstGeom prst="line">
            <a:avLst/>
          </a:prstGeom>
          <a:ln w="6350" cmpd="sng">
            <a:solidFill>
              <a:srgbClr val="BFBFBF"/>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userDrawn="1"/>
        </p:nvCxnSpPr>
        <p:spPr>
          <a:xfrm>
            <a:off x="4789488" y="1882775"/>
            <a:ext cx="0" cy="4175125"/>
          </a:xfrm>
          <a:prstGeom prst="line">
            <a:avLst/>
          </a:prstGeom>
          <a:ln w="6350" cmpd="sng">
            <a:solidFill>
              <a:srgbClr val="BFBFBF"/>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6943725" y="1882775"/>
            <a:ext cx="0" cy="4175125"/>
          </a:xfrm>
          <a:prstGeom prst="line">
            <a:avLst/>
          </a:prstGeom>
          <a:ln w="6350" cmpd="sng">
            <a:solidFill>
              <a:srgbClr val="BFBFBF"/>
            </a:solidFill>
          </a:ln>
        </p:spPr>
        <p:style>
          <a:lnRef idx="1">
            <a:schemeClr val="dk1"/>
          </a:lnRef>
          <a:fillRef idx="0">
            <a:schemeClr val="dk1"/>
          </a:fillRef>
          <a:effectRef idx="0">
            <a:schemeClr val="dk1"/>
          </a:effectRef>
          <a:fontRef idx="minor">
            <a:schemeClr val="tx1"/>
          </a:fontRef>
        </p:style>
      </p:cxnSp>
      <p:sp>
        <p:nvSpPr>
          <p:cNvPr id="22" name="Content Placeholder 2"/>
          <p:cNvSpPr>
            <a:spLocks noGrp="1"/>
          </p:cNvSpPr>
          <p:nvPr>
            <p:ph sz="half" idx="1" hasCustomPrompt="1"/>
          </p:nvPr>
        </p:nvSpPr>
        <p:spPr>
          <a:xfrm>
            <a:off x="589280" y="3771225"/>
            <a:ext cx="1942783" cy="2200275"/>
          </a:xfrm>
          <a:prstGeom prst="rect">
            <a:avLst/>
          </a:prstGeom>
        </p:spPr>
        <p:txBody>
          <a:bodyPr/>
          <a:lstStyle>
            <a:lvl1pPr marL="0" indent="0">
              <a:buNone/>
              <a:defRPr sz="1600">
                <a:latin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Place Image Here</a:t>
            </a:r>
            <a:endParaRPr lang="en-US" dirty="0"/>
          </a:p>
        </p:txBody>
      </p:sp>
      <p:sp>
        <p:nvSpPr>
          <p:cNvPr id="23" name="Content Placeholder 2"/>
          <p:cNvSpPr>
            <a:spLocks noGrp="1"/>
          </p:cNvSpPr>
          <p:nvPr>
            <p:ph sz="half" idx="11" hasCustomPrompt="1"/>
          </p:nvPr>
        </p:nvSpPr>
        <p:spPr>
          <a:xfrm>
            <a:off x="2741295" y="3771225"/>
            <a:ext cx="1942783" cy="2200275"/>
          </a:xfrm>
          <a:prstGeom prst="rect">
            <a:avLst/>
          </a:prstGeom>
        </p:spPr>
        <p:txBody>
          <a:bodyPr/>
          <a:lstStyle>
            <a:lvl1pPr marL="0" indent="0">
              <a:buNone/>
              <a:defRPr sz="1600">
                <a:latin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Place Image Here</a:t>
            </a:r>
            <a:endParaRPr lang="en-US" dirty="0"/>
          </a:p>
        </p:txBody>
      </p:sp>
      <p:sp>
        <p:nvSpPr>
          <p:cNvPr id="24" name="Content Placeholder 2"/>
          <p:cNvSpPr>
            <a:spLocks noGrp="1"/>
          </p:cNvSpPr>
          <p:nvPr>
            <p:ph sz="half" idx="12" hasCustomPrompt="1"/>
          </p:nvPr>
        </p:nvSpPr>
        <p:spPr>
          <a:xfrm>
            <a:off x="4893310" y="3771225"/>
            <a:ext cx="1942783" cy="2200275"/>
          </a:xfrm>
          <a:prstGeom prst="rect">
            <a:avLst/>
          </a:prstGeom>
        </p:spPr>
        <p:txBody>
          <a:bodyPr/>
          <a:lstStyle>
            <a:lvl1pPr marL="0" indent="0">
              <a:buNone/>
              <a:defRPr sz="1600" baseline="0">
                <a:latin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Place Image Here</a:t>
            </a:r>
            <a:endParaRPr lang="en-US" dirty="0"/>
          </a:p>
        </p:txBody>
      </p:sp>
      <p:sp>
        <p:nvSpPr>
          <p:cNvPr id="25" name="Content Placeholder 2"/>
          <p:cNvSpPr>
            <a:spLocks noGrp="1"/>
          </p:cNvSpPr>
          <p:nvPr>
            <p:ph sz="half" idx="13" hasCustomPrompt="1"/>
          </p:nvPr>
        </p:nvSpPr>
        <p:spPr>
          <a:xfrm>
            <a:off x="7045325" y="3771225"/>
            <a:ext cx="1942783" cy="2200275"/>
          </a:xfrm>
          <a:prstGeom prst="rect">
            <a:avLst/>
          </a:prstGeom>
        </p:spPr>
        <p:txBody>
          <a:bodyPr/>
          <a:lstStyle>
            <a:lvl1pPr marL="0" indent="0">
              <a:buNone/>
              <a:defRPr sz="1600">
                <a:latin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Place Image Here</a:t>
            </a:r>
            <a:endParaRPr lang="en-US" dirty="0"/>
          </a:p>
        </p:txBody>
      </p:sp>
      <p:sp>
        <p:nvSpPr>
          <p:cNvPr id="16" name="Text Placeholder 12"/>
          <p:cNvSpPr>
            <a:spLocks noGrp="1"/>
          </p:cNvSpPr>
          <p:nvPr>
            <p:ph type="body" sz="quarter" idx="16" hasCustomPrompt="1"/>
          </p:nvPr>
        </p:nvSpPr>
        <p:spPr>
          <a:xfrm>
            <a:off x="568326" y="1796376"/>
            <a:ext cx="1963738" cy="1409818"/>
          </a:xfrm>
          <a:prstGeom prst="rect">
            <a:avLst/>
          </a:prstGeom>
        </p:spPr>
        <p:txBody>
          <a:bodyPr vert="horz"/>
          <a:lstStyle>
            <a:lvl1pPr marL="0" indent="0" algn="l">
              <a:buClr>
                <a:srgbClr val="235C83"/>
              </a:buClr>
              <a:buFontTx/>
              <a:buNone/>
              <a:defRPr sz="1200">
                <a:latin typeface="Arial"/>
                <a:cs typeface="Arial"/>
              </a:defRPr>
            </a:lvl1pPr>
            <a:lvl2pPr marL="628650" indent="-171450" algn="l">
              <a:buClr>
                <a:srgbClr val="235C83"/>
              </a:buClr>
              <a:buFont typeface="Wingdings" charset="2"/>
              <a:buChar char="§"/>
              <a:defRPr sz="1200"/>
            </a:lvl2pPr>
            <a:lvl3pPr marL="1085850" indent="-171450" algn="l">
              <a:buClr>
                <a:srgbClr val="235C83"/>
              </a:buClr>
              <a:buFont typeface="Wingdings" charset="2"/>
              <a:buChar char="§"/>
              <a:defRPr sz="1200"/>
            </a:lvl3pPr>
            <a:lvl4pPr marL="1543050" indent="-171450" algn="l">
              <a:buClr>
                <a:srgbClr val="235C83"/>
              </a:buClr>
              <a:buFont typeface="Wingdings" charset="2"/>
              <a:buChar char="§"/>
              <a:defRPr sz="1200"/>
            </a:lvl4pPr>
            <a:lvl5pPr marL="2000250" indent="-171450" algn="l">
              <a:buClr>
                <a:srgbClr val="235C83"/>
              </a:buClr>
              <a:buFont typeface="Wingdings" charset="2"/>
              <a:buChar char="§"/>
              <a:defRPr sz="1200"/>
            </a:lvl5pPr>
          </a:lstStyle>
          <a:p>
            <a:pPr lvl="0"/>
            <a:r>
              <a:rPr lang="en-US" dirty="0" smtClean="0"/>
              <a:t>Click to edit body text: Arial 12 </a:t>
            </a:r>
            <a:r>
              <a:rPr lang="en-US" dirty="0" err="1" smtClean="0"/>
              <a:t>pt</a:t>
            </a:r>
            <a:r>
              <a:rPr lang="en-US" dirty="0" smtClean="0"/>
              <a:t> with 1.1 line height. This format is </a:t>
            </a:r>
            <a:br>
              <a:rPr lang="en-US" dirty="0" smtClean="0"/>
            </a:br>
            <a:r>
              <a:rPr lang="en-US" dirty="0" smtClean="0"/>
              <a:t>for DISCUSSION </a:t>
            </a:r>
            <a:br>
              <a:rPr lang="en-US" dirty="0" smtClean="0"/>
            </a:br>
            <a:r>
              <a:rPr lang="en-US" dirty="0" smtClean="0"/>
              <a:t>GUIDES ONLY. </a:t>
            </a:r>
          </a:p>
        </p:txBody>
      </p:sp>
      <p:sp>
        <p:nvSpPr>
          <p:cNvPr id="17" name="Text Placeholder 12"/>
          <p:cNvSpPr>
            <a:spLocks noGrp="1"/>
          </p:cNvSpPr>
          <p:nvPr>
            <p:ph type="body" sz="quarter" idx="17" hasCustomPrompt="1"/>
          </p:nvPr>
        </p:nvSpPr>
        <p:spPr>
          <a:xfrm>
            <a:off x="2741295" y="1796376"/>
            <a:ext cx="1963738" cy="1409818"/>
          </a:xfrm>
          <a:prstGeom prst="rect">
            <a:avLst/>
          </a:prstGeom>
        </p:spPr>
        <p:txBody>
          <a:bodyPr vert="horz"/>
          <a:lstStyle>
            <a:lvl1pPr marL="0" indent="0" algn="l">
              <a:buClr>
                <a:srgbClr val="235C83"/>
              </a:buClr>
              <a:buFontTx/>
              <a:buNone/>
              <a:defRPr sz="1200">
                <a:latin typeface="Arial"/>
                <a:cs typeface="Arial"/>
              </a:defRPr>
            </a:lvl1pPr>
            <a:lvl2pPr marL="628650" indent="-171450" algn="l">
              <a:buClr>
                <a:srgbClr val="235C83"/>
              </a:buClr>
              <a:buFont typeface="Wingdings" charset="2"/>
              <a:buChar char="§"/>
              <a:defRPr sz="1200"/>
            </a:lvl2pPr>
            <a:lvl3pPr marL="1085850" indent="-171450" algn="l">
              <a:buClr>
                <a:srgbClr val="235C83"/>
              </a:buClr>
              <a:buFont typeface="Wingdings" charset="2"/>
              <a:buChar char="§"/>
              <a:defRPr sz="1200"/>
            </a:lvl3pPr>
            <a:lvl4pPr marL="1543050" indent="-171450" algn="l">
              <a:buClr>
                <a:srgbClr val="235C83"/>
              </a:buClr>
              <a:buFont typeface="Wingdings" charset="2"/>
              <a:buChar char="§"/>
              <a:defRPr sz="1200"/>
            </a:lvl4pPr>
            <a:lvl5pPr marL="2000250" indent="-171450" algn="l">
              <a:buClr>
                <a:srgbClr val="235C83"/>
              </a:buClr>
              <a:buFont typeface="Wingdings" charset="2"/>
              <a:buChar char="§"/>
              <a:defRPr sz="1200"/>
            </a:lvl5pPr>
          </a:lstStyle>
          <a:p>
            <a:pPr lvl="0"/>
            <a:r>
              <a:rPr lang="en-US" dirty="0" smtClean="0"/>
              <a:t>Click to edit body text: Arial 12 </a:t>
            </a:r>
            <a:r>
              <a:rPr lang="en-US" dirty="0" err="1" smtClean="0"/>
              <a:t>pt</a:t>
            </a:r>
            <a:r>
              <a:rPr lang="en-US" dirty="0" smtClean="0"/>
              <a:t> with 1.1 line height. This format is </a:t>
            </a:r>
            <a:br>
              <a:rPr lang="en-US" dirty="0" smtClean="0"/>
            </a:br>
            <a:r>
              <a:rPr lang="en-US" dirty="0" smtClean="0"/>
              <a:t>for DISCUSSION </a:t>
            </a:r>
            <a:br>
              <a:rPr lang="en-US" dirty="0" smtClean="0"/>
            </a:br>
            <a:r>
              <a:rPr lang="en-US" dirty="0" smtClean="0"/>
              <a:t>GUIDES ONLY. </a:t>
            </a:r>
          </a:p>
        </p:txBody>
      </p:sp>
      <p:sp>
        <p:nvSpPr>
          <p:cNvPr id="18" name="Text Placeholder 12"/>
          <p:cNvSpPr>
            <a:spLocks noGrp="1"/>
          </p:cNvSpPr>
          <p:nvPr>
            <p:ph type="body" sz="quarter" idx="18" hasCustomPrompt="1"/>
          </p:nvPr>
        </p:nvSpPr>
        <p:spPr>
          <a:xfrm>
            <a:off x="4893310" y="1796376"/>
            <a:ext cx="1963738" cy="1409818"/>
          </a:xfrm>
          <a:prstGeom prst="rect">
            <a:avLst/>
          </a:prstGeom>
        </p:spPr>
        <p:txBody>
          <a:bodyPr vert="horz"/>
          <a:lstStyle>
            <a:lvl1pPr marL="0" marR="0" indent="0" algn="l" defTabSz="457200" rtl="0" eaLnBrk="0" fontAlgn="base" latinLnBrk="0" hangingPunct="0">
              <a:lnSpc>
                <a:spcPct val="100000"/>
              </a:lnSpc>
              <a:spcBef>
                <a:spcPct val="20000"/>
              </a:spcBef>
              <a:spcAft>
                <a:spcPct val="0"/>
              </a:spcAft>
              <a:buClr>
                <a:srgbClr val="235C83"/>
              </a:buClr>
              <a:buSzTx/>
              <a:buFontTx/>
              <a:buNone/>
              <a:tabLst/>
              <a:defRPr sz="1200">
                <a:latin typeface="Arial"/>
                <a:cs typeface="Arial"/>
              </a:defRPr>
            </a:lvl1pPr>
            <a:lvl2pPr marL="628650" indent="-171450" algn="l">
              <a:buClr>
                <a:srgbClr val="235C83"/>
              </a:buClr>
              <a:buFont typeface="Wingdings" charset="2"/>
              <a:buChar char="§"/>
              <a:defRPr sz="1200"/>
            </a:lvl2pPr>
            <a:lvl3pPr marL="1085850" indent="-171450" algn="l">
              <a:buClr>
                <a:srgbClr val="235C83"/>
              </a:buClr>
              <a:buFont typeface="Wingdings" charset="2"/>
              <a:buChar char="§"/>
              <a:defRPr sz="1200"/>
            </a:lvl3pPr>
            <a:lvl4pPr marL="1543050" indent="-171450" algn="l">
              <a:buClr>
                <a:srgbClr val="235C83"/>
              </a:buClr>
              <a:buFont typeface="Wingdings" charset="2"/>
              <a:buChar char="§"/>
              <a:defRPr sz="1200"/>
            </a:lvl4pPr>
            <a:lvl5pPr marL="2000250" indent="-171450" algn="l">
              <a:buClr>
                <a:srgbClr val="235C83"/>
              </a:buClr>
              <a:buFont typeface="Wingdings" charset="2"/>
              <a:buChar char="§"/>
              <a:defRPr sz="1200"/>
            </a:lvl5pPr>
          </a:lstStyle>
          <a:p>
            <a:pPr marL="0" marR="0" lvl="0" indent="0" algn="l" defTabSz="457200" rtl="0" eaLnBrk="0" fontAlgn="base" latinLnBrk="0" hangingPunct="0">
              <a:lnSpc>
                <a:spcPct val="100000"/>
              </a:lnSpc>
              <a:spcBef>
                <a:spcPct val="20000"/>
              </a:spcBef>
              <a:spcAft>
                <a:spcPct val="0"/>
              </a:spcAft>
              <a:buClr>
                <a:srgbClr val="235C83"/>
              </a:buClr>
              <a:buSzTx/>
              <a:buFontTx/>
              <a:buNone/>
              <a:tabLst/>
              <a:defRPr/>
            </a:pPr>
            <a:r>
              <a:rPr lang="en-US" dirty="0" smtClean="0"/>
              <a:t>Click to edit body text: Arial 12 </a:t>
            </a:r>
            <a:r>
              <a:rPr lang="en-US" dirty="0" err="1" smtClean="0"/>
              <a:t>pt</a:t>
            </a:r>
            <a:r>
              <a:rPr lang="en-US" dirty="0" smtClean="0"/>
              <a:t> with 1.1 line height. This format is </a:t>
            </a:r>
            <a:br>
              <a:rPr lang="en-US" dirty="0" smtClean="0"/>
            </a:br>
            <a:r>
              <a:rPr lang="en-US" dirty="0" smtClean="0"/>
              <a:t>for DISCUSSION </a:t>
            </a:r>
            <a:br>
              <a:rPr lang="en-US" dirty="0" smtClean="0"/>
            </a:br>
            <a:r>
              <a:rPr lang="en-US" dirty="0" smtClean="0"/>
              <a:t>GUIDES ONLY. </a:t>
            </a:r>
          </a:p>
          <a:p>
            <a:pPr lvl="0"/>
            <a:r>
              <a:rPr lang="en-US" dirty="0" smtClean="0"/>
              <a:t> </a:t>
            </a:r>
          </a:p>
        </p:txBody>
      </p:sp>
      <p:sp>
        <p:nvSpPr>
          <p:cNvPr id="19" name="Text Placeholder 12"/>
          <p:cNvSpPr>
            <a:spLocks noGrp="1"/>
          </p:cNvSpPr>
          <p:nvPr>
            <p:ph type="body" sz="quarter" idx="19" hasCustomPrompt="1"/>
          </p:nvPr>
        </p:nvSpPr>
        <p:spPr>
          <a:xfrm>
            <a:off x="7045325" y="1796376"/>
            <a:ext cx="1963738" cy="1409818"/>
          </a:xfrm>
          <a:prstGeom prst="rect">
            <a:avLst/>
          </a:prstGeom>
        </p:spPr>
        <p:txBody>
          <a:bodyPr vert="horz"/>
          <a:lstStyle>
            <a:lvl1pPr marL="0" marR="0" indent="0" algn="l" defTabSz="457200" rtl="0" eaLnBrk="0" fontAlgn="base" latinLnBrk="0" hangingPunct="0">
              <a:lnSpc>
                <a:spcPct val="100000"/>
              </a:lnSpc>
              <a:spcBef>
                <a:spcPct val="20000"/>
              </a:spcBef>
              <a:spcAft>
                <a:spcPct val="0"/>
              </a:spcAft>
              <a:buClr>
                <a:srgbClr val="235C83"/>
              </a:buClr>
              <a:buSzTx/>
              <a:buFontTx/>
              <a:buNone/>
              <a:tabLst/>
              <a:defRPr sz="1200">
                <a:latin typeface="Arial"/>
                <a:cs typeface="Arial"/>
              </a:defRPr>
            </a:lvl1pPr>
            <a:lvl2pPr marL="628650" indent="-171450" algn="l">
              <a:buClr>
                <a:srgbClr val="235C83"/>
              </a:buClr>
              <a:buFont typeface="Wingdings" charset="2"/>
              <a:buChar char="§"/>
              <a:defRPr sz="1200"/>
            </a:lvl2pPr>
            <a:lvl3pPr marL="1085850" indent="-171450" algn="l">
              <a:buClr>
                <a:srgbClr val="235C83"/>
              </a:buClr>
              <a:buFont typeface="Wingdings" charset="2"/>
              <a:buChar char="§"/>
              <a:defRPr sz="1200"/>
            </a:lvl3pPr>
            <a:lvl4pPr marL="1543050" indent="-171450" algn="l">
              <a:buClr>
                <a:srgbClr val="235C83"/>
              </a:buClr>
              <a:buFont typeface="Wingdings" charset="2"/>
              <a:buChar char="§"/>
              <a:defRPr sz="1200"/>
            </a:lvl4pPr>
            <a:lvl5pPr marL="2000250" indent="-171450" algn="l">
              <a:buClr>
                <a:srgbClr val="235C83"/>
              </a:buClr>
              <a:buFont typeface="Wingdings" charset="2"/>
              <a:buChar char="§"/>
              <a:defRPr sz="1200"/>
            </a:lvl5pPr>
          </a:lstStyle>
          <a:p>
            <a:pPr marL="0" marR="0" lvl="0" indent="0" algn="l" defTabSz="457200" rtl="0" eaLnBrk="0" fontAlgn="base" latinLnBrk="0" hangingPunct="0">
              <a:lnSpc>
                <a:spcPct val="100000"/>
              </a:lnSpc>
              <a:spcBef>
                <a:spcPct val="20000"/>
              </a:spcBef>
              <a:spcAft>
                <a:spcPct val="0"/>
              </a:spcAft>
              <a:buClr>
                <a:srgbClr val="235C83"/>
              </a:buClr>
              <a:buSzTx/>
              <a:buFontTx/>
              <a:buNone/>
              <a:tabLst/>
              <a:defRPr/>
            </a:pPr>
            <a:r>
              <a:rPr lang="en-US" dirty="0" smtClean="0"/>
              <a:t>Click to edit body text: Arial 12 </a:t>
            </a:r>
            <a:r>
              <a:rPr lang="en-US" dirty="0" err="1" smtClean="0"/>
              <a:t>pt</a:t>
            </a:r>
            <a:r>
              <a:rPr lang="en-US" dirty="0" smtClean="0"/>
              <a:t> with 1.1 line height. This format is </a:t>
            </a:r>
            <a:br>
              <a:rPr lang="en-US" dirty="0" smtClean="0"/>
            </a:br>
            <a:r>
              <a:rPr lang="en-US" dirty="0" smtClean="0"/>
              <a:t>for DISCUSSION </a:t>
            </a:r>
            <a:br>
              <a:rPr lang="en-US" dirty="0" smtClean="0"/>
            </a:br>
            <a:r>
              <a:rPr lang="en-US" dirty="0" smtClean="0"/>
              <a:t>GUIDES ONLY. </a:t>
            </a:r>
          </a:p>
          <a:p>
            <a:pPr lvl="0"/>
            <a:r>
              <a:rPr lang="en-US" dirty="0" smtClean="0"/>
              <a:t> </a:t>
            </a:r>
          </a:p>
        </p:txBody>
      </p:sp>
      <p:sp>
        <p:nvSpPr>
          <p:cNvPr id="21" name="Text Placeholder 14"/>
          <p:cNvSpPr>
            <a:spLocks noGrp="1"/>
          </p:cNvSpPr>
          <p:nvPr>
            <p:ph type="body" sz="quarter" idx="14" hasCustomPrompt="1"/>
          </p:nvPr>
        </p:nvSpPr>
        <p:spPr>
          <a:xfrm>
            <a:off x="568325" y="403989"/>
            <a:ext cx="7843838" cy="856603"/>
          </a:xfrm>
          <a:prstGeom prst="rect">
            <a:avLst/>
          </a:prstGeom>
        </p:spPr>
        <p:txBody>
          <a:bodyPr vert="horz">
            <a:noAutofit/>
          </a:bodyPr>
          <a:lstStyle>
            <a:lvl1pPr marL="0" indent="0">
              <a:buFontTx/>
              <a:buNone/>
              <a:defRPr sz="2000" b="1" cap="all" baseline="0">
                <a:solidFill>
                  <a:srgbClr val="00629B"/>
                </a:solidFill>
                <a:latin typeface="Arial"/>
                <a:cs typeface="Aria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create slide title. Complete sentence. Font: blue, </a:t>
            </a:r>
            <a:r>
              <a:rPr lang="en-US" dirty="0" err="1" smtClean="0"/>
              <a:t>arial</a:t>
            </a:r>
            <a:r>
              <a:rPr lang="en-US" dirty="0" smtClean="0"/>
              <a:t> bold 20 pt. Up to two lines only</a:t>
            </a:r>
          </a:p>
        </p:txBody>
      </p:sp>
      <p:cxnSp>
        <p:nvCxnSpPr>
          <p:cNvPr id="27" name="Straight Connector 26"/>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28" name="Text Placeholder 7"/>
          <p:cNvSpPr>
            <a:spLocks noGrp="1"/>
          </p:cNvSpPr>
          <p:nvPr>
            <p:ph type="body" sz="quarter" idx="21"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29" name="Text Placeholder 7"/>
          <p:cNvSpPr>
            <a:spLocks noGrp="1"/>
          </p:cNvSpPr>
          <p:nvPr>
            <p:ph type="body" sz="quarter" idx="2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265390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al Eastate">
    <p:spTree>
      <p:nvGrpSpPr>
        <p:cNvPr id="1" name=""/>
        <p:cNvGrpSpPr/>
        <p:nvPr/>
      </p:nvGrpSpPr>
      <p:grpSpPr>
        <a:xfrm>
          <a:off x="0" y="0"/>
          <a:ext cx="0" cy="0"/>
          <a:chOff x="0" y="0"/>
          <a:chExt cx="0" cy="0"/>
        </a:xfrm>
      </p:grpSpPr>
      <p:cxnSp>
        <p:nvCxnSpPr>
          <p:cNvPr id="17" name="Straight Connector 16"/>
          <p:cNvCxnSpPr/>
          <p:nvPr userDrawn="1"/>
        </p:nvCxnSpPr>
        <p:spPr>
          <a:xfrm>
            <a:off x="5910263" y="1335852"/>
            <a:ext cx="0" cy="4722048"/>
          </a:xfrm>
          <a:prstGeom prst="line">
            <a:avLst/>
          </a:prstGeom>
          <a:ln w="6350" cmpd="sng">
            <a:solidFill>
              <a:srgbClr val="BFBFBF"/>
            </a:solidFill>
          </a:ln>
        </p:spPr>
        <p:style>
          <a:lnRef idx="1">
            <a:schemeClr val="dk1"/>
          </a:lnRef>
          <a:fillRef idx="0">
            <a:schemeClr val="dk1"/>
          </a:fillRef>
          <a:effectRef idx="0">
            <a:schemeClr val="dk1"/>
          </a:effectRef>
          <a:fontRef idx="minor">
            <a:schemeClr val="tx1"/>
          </a:fontRef>
        </p:style>
      </p:cxnSp>
      <p:sp>
        <p:nvSpPr>
          <p:cNvPr id="18" name="Content Placeholder 2"/>
          <p:cNvSpPr>
            <a:spLocks noGrp="1"/>
          </p:cNvSpPr>
          <p:nvPr>
            <p:ph sz="half" idx="11" hasCustomPrompt="1"/>
          </p:nvPr>
        </p:nvSpPr>
        <p:spPr>
          <a:xfrm>
            <a:off x="568326" y="1396902"/>
            <a:ext cx="5024438" cy="4584078"/>
          </a:xfrm>
          <a:prstGeom prst="rect">
            <a:avLst/>
          </a:prstGeom>
        </p:spPr>
        <p:txBody>
          <a:bodyPr/>
          <a:lstStyle>
            <a:lvl1pPr marL="0" indent="0">
              <a:buNone/>
              <a:defRPr sz="2800">
                <a:latin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Place Image Here</a:t>
            </a:r>
            <a:endParaRPr lang="en-US" dirty="0"/>
          </a:p>
        </p:txBody>
      </p:sp>
      <p:cxnSp>
        <p:nvCxnSpPr>
          <p:cNvPr id="20" name="Straight Connector 19"/>
          <p:cNvCxnSpPr/>
          <p:nvPr userDrawn="1"/>
        </p:nvCxnSpPr>
        <p:spPr>
          <a:xfrm flipH="1">
            <a:off x="6062664" y="4857234"/>
            <a:ext cx="2480944" cy="0"/>
          </a:xfrm>
          <a:prstGeom prst="line">
            <a:avLst/>
          </a:prstGeom>
          <a:ln w="6350" cmpd="sng">
            <a:solidFill>
              <a:srgbClr val="BFBFBF"/>
            </a:solidFill>
          </a:ln>
        </p:spPr>
        <p:style>
          <a:lnRef idx="1">
            <a:schemeClr val="dk1"/>
          </a:lnRef>
          <a:fillRef idx="0">
            <a:schemeClr val="dk1"/>
          </a:fillRef>
          <a:effectRef idx="0">
            <a:schemeClr val="dk1"/>
          </a:effectRef>
          <a:fontRef idx="minor">
            <a:schemeClr val="tx1"/>
          </a:fontRef>
        </p:style>
      </p:cxnSp>
      <p:sp>
        <p:nvSpPr>
          <p:cNvPr id="21" name="Text Placeholder 12"/>
          <p:cNvSpPr>
            <a:spLocks noGrp="1"/>
          </p:cNvSpPr>
          <p:nvPr>
            <p:ph type="body" sz="quarter" idx="17" hasCustomPrompt="1"/>
          </p:nvPr>
        </p:nvSpPr>
        <p:spPr>
          <a:xfrm>
            <a:off x="5987733" y="1525310"/>
            <a:ext cx="2555875" cy="1296918"/>
          </a:xfrm>
          <a:prstGeom prst="rect">
            <a:avLst/>
          </a:prstGeom>
        </p:spPr>
        <p:txBody>
          <a:bodyPr vert="horz"/>
          <a:lstStyle>
            <a:lvl1pPr marL="0" indent="0" algn="l">
              <a:buClr>
                <a:srgbClr val="235C83"/>
              </a:buClr>
              <a:buFontTx/>
              <a:buNone/>
              <a:defRPr sz="1200">
                <a:latin typeface="Arial"/>
                <a:cs typeface="Arial"/>
              </a:defRPr>
            </a:lvl1pPr>
            <a:lvl2pPr marL="628650" indent="-171450" algn="l">
              <a:buClr>
                <a:srgbClr val="235C83"/>
              </a:buClr>
              <a:buFont typeface="Wingdings" charset="2"/>
              <a:buChar char="§"/>
              <a:defRPr sz="1200"/>
            </a:lvl2pPr>
            <a:lvl3pPr marL="1085850" indent="-171450" algn="l">
              <a:buClr>
                <a:srgbClr val="235C83"/>
              </a:buClr>
              <a:buFont typeface="Wingdings" charset="2"/>
              <a:buChar char="§"/>
              <a:defRPr sz="1200"/>
            </a:lvl3pPr>
            <a:lvl4pPr marL="1543050" indent="-171450" algn="l">
              <a:buClr>
                <a:srgbClr val="235C83"/>
              </a:buClr>
              <a:buFont typeface="Wingdings" charset="2"/>
              <a:buChar char="§"/>
              <a:defRPr sz="1200"/>
            </a:lvl4pPr>
            <a:lvl5pPr marL="2000250" indent="-171450" algn="l">
              <a:buClr>
                <a:srgbClr val="235C83"/>
              </a:buClr>
              <a:buFont typeface="Wingdings" charset="2"/>
              <a:buChar char="§"/>
              <a:defRPr sz="1200"/>
            </a:lvl5pPr>
          </a:lstStyle>
          <a:p>
            <a:pPr lvl="0"/>
            <a:r>
              <a:rPr lang="en-US" dirty="0" smtClean="0"/>
              <a:t>Click to edit body text: Arial 12 </a:t>
            </a:r>
            <a:r>
              <a:rPr lang="en-US" dirty="0" err="1" smtClean="0"/>
              <a:t>pt</a:t>
            </a:r>
            <a:r>
              <a:rPr lang="en-US" dirty="0" smtClean="0"/>
              <a:t> with 1.1 line height. This format is for DISCUSSION GUIDES ONLY. </a:t>
            </a:r>
          </a:p>
        </p:txBody>
      </p:sp>
      <p:sp>
        <p:nvSpPr>
          <p:cNvPr id="23" name="Text Placeholder 12"/>
          <p:cNvSpPr>
            <a:spLocks noGrp="1"/>
          </p:cNvSpPr>
          <p:nvPr>
            <p:ph type="body" sz="quarter" idx="18" hasCustomPrompt="1"/>
          </p:nvPr>
        </p:nvSpPr>
        <p:spPr>
          <a:xfrm>
            <a:off x="5987733" y="1301401"/>
            <a:ext cx="2555875" cy="223909"/>
          </a:xfrm>
          <a:prstGeom prst="rect">
            <a:avLst/>
          </a:prstGeom>
        </p:spPr>
        <p:txBody>
          <a:bodyPr vert="horz"/>
          <a:lstStyle>
            <a:lvl1pPr marL="0" indent="0" algn="l">
              <a:buClr>
                <a:srgbClr val="235C83"/>
              </a:buClr>
              <a:buFontTx/>
              <a:buNone/>
              <a:defRPr sz="1200" b="1">
                <a:solidFill>
                  <a:srgbClr val="00629B"/>
                </a:solidFill>
                <a:latin typeface="Arial"/>
                <a:cs typeface="Arial"/>
              </a:defRPr>
            </a:lvl1pPr>
            <a:lvl2pPr marL="628650" indent="-171450" algn="l">
              <a:buClr>
                <a:srgbClr val="235C83"/>
              </a:buClr>
              <a:buFont typeface="Wingdings" charset="2"/>
              <a:buChar char="§"/>
              <a:defRPr sz="1200"/>
            </a:lvl2pPr>
            <a:lvl3pPr marL="1085850" indent="-171450" algn="l">
              <a:buClr>
                <a:srgbClr val="235C83"/>
              </a:buClr>
              <a:buFont typeface="Wingdings" charset="2"/>
              <a:buChar char="§"/>
              <a:defRPr sz="1200"/>
            </a:lvl3pPr>
            <a:lvl4pPr marL="1543050" indent="-171450" algn="l">
              <a:buClr>
                <a:srgbClr val="235C83"/>
              </a:buClr>
              <a:buFont typeface="Wingdings" charset="2"/>
              <a:buChar char="§"/>
              <a:defRPr sz="1200"/>
            </a:lvl4pPr>
            <a:lvl5pPr marL="2000250" indent="-171450" algn="l">
              <a:buClr>
                <a:srgbClr val="235C83"/>
              </a:buClr>
              <a:buFont typeface="Wingdings" charset="2"/>
              <a:buChar char="§"/>
              <a:defRPr sz="1200"/>
            </a:lvl5pPr>
          </a:lstStyle>
          <a:p>
            <a:pPr lvl="0"/>
            <a:r>
              <a:rPr lang="en-US" dirty="0" smtClean="0"/>
              <a:t>CLICK TO EDIT SUBTITLE</a:t>
            </a:r>
          </a:p>
        </p:txBody>
      </p:sp>
      <p:sp>
        <p:nvSpPr>
          <p:cNvPr id="24" name="Text Placeholder 12"/>
          <p:cNvSpPr>
            <a:spLocks noGrp="1"/>
          </p:cNvSpPr>
          <p:nvPr>
            <p:ph type="body" sz="quarter" idx="19" hasCustomPrompt="1"/>
          </p:nvPr>
        </p:nvSpPr>
        <p:spPr>
          <a:xfrm>
            <a:off x="5987733" y="3110738"/>
            <a:ext cx="2555875" cy="230780"/>
          </a:xfrm>
          <a:prstGeom prst="rect">
            <a:avLst/>
          </a:prstGeom>
        </p:spPr>
        <p:txBody>
          <a:bodyPr vert="horz"/>
          <a:lstStyle>
            <a:lvl1pPr marL="0" indent="0" algn="l">
              <a:buClr>
                <a:srgbClr val="235C83"/>
              </a:buClr>
              <a:buFontTx/>
              <a:buNone/>
              <a:defRPr sz="1200" b="1">
                <a:solidFill>
                  <a:srgbClr val="00629B"/>
                </a:solidFill>
                <a:latin typeface="Arial"/>
                <a:cs typeface="Arial"/>
              </a:defRPr>
            </a:lvl1pPr>
            <a:lvl2pPr marL="628650" indent="-171450" algn="l">
              <a:buClr>
                <a:srgbClr val="235C83"/>
              </a:buClr>
              <a:buFont typeface="Wingdings" charset="2"/>
              <a:buChar char="§"/>
              <a:defRPr sz="1200"/>
            </a:lvl2pPr>
            <a:lvl3pPr marL="1085850" indent="-171450" algn="l">
              <a:buClr>
                <a:srgbClr val="235C83"/>
              </a:buClr>
              <a:buFont typeface="Wingdings" charset="2"/>
              <a:buChar char="§"/>
              <a:defRPr sz="1200"/>
            </a:lvl3pPr>
            <a:lvl4pPr marL="1543050" indent="-171450" algn="l">
              <a:buClr>
                <a:srgbClr val="235C83"/>
              </a:buClr>
              <a:buFont typeface="Wingdings" charset="2"/>
              <a:buChar char="§"/>
              <a:defRPr sz="1200"/>
            </a:lvl4pPr>
            <a:lvl5pPr marL="2000250" indent="-171450" algn="l">
              <a:buClr>
                <a:srgbClr val="235C83"/>
              </a:buClr>
              <a:buFont typeface="Wingdings" charset="2"/>
              <a:buChar char="§"/>
              <a:defRPr sz="1200"/>
            </a:lvl5pPr>
          </a:lstStyle>
          <a:p>
            <a:pPr lvl="0"/>
            <a:r>
              <a:rPr lang="en-US" dirty="0" smtClean="0"/>
              <a:t>CLICK TO EDIT SUBTITLE</a:t>
            </a:r>
          </a:p>
        </p:txBody>
      </p:sp>
      <p:sp>
        <p:nvSpPr>
          <p:cNvPr id="25" name="Text Placeholder 12"/>
          <p:cNvSpPr>
            <a:spLocks noGrp="1"/>
          </p:cNvSpPr>
          <p:nvPr>
            <p:ph type="body" sz="quarter" idx="20" hasCustomPrompt="1"/>
          </p:nvPr>
        </p:nvSpPr>
        <p:spPr>
          <a:xfrm>
            <a:off x="5987733" y="3341517"/>
            <a:ext cx="2555875" cy="760113"/>
          </a:xfrm>
          <a:prstGeom prst="rect">
            <a:avLst/>
          </a:prstGeom>
        </p:spPr>
        <p:txBody>
          <a:bodyPr vert="horz"/>
          <a:lstStyle>
            <a:lvl1pPr marL="0" indent="0" algn="l">
              <a:buClr>
                <a:srgbClr val="235C83"/>
              </a:buClr>
              <a:buFontTx/>
              <a:buNone/>
              <a:defRPr sz="1200">
                <a:latin typeface="Arial"/>
                <a:cs typeface="Arial"/>
              </a:defRPr>
            </a:lvl1pPr>
            <a:lvl2pPr marL="628650" indent="-171450" algn="l">
              <a:buClr>
                <a:srgbClr val="235C83"/>
              </a:buClr>
              <a:buFont typeface="Wingdings" charset="2"/>
              <a:buChar char="§"/>
              <a:defRPr sz="1200"/>
            </a:lvl2pPr>
            <a:lvl3pPr marL="1085850" indent="-171450" algn="l">
              <a:buClr>
                <a:srgbClr val="235C83"/>
              </a:buClr>
              <a:buFont typeface="Wingdings" charset="2"/>
              <a:buChar char="§"/>
              <a:defRPr sz="1200"/>
            </a:lvl3pPr>
            <a:lvl4pPr marL="1543050" indent="-171450" algn="l">
              <a:buClr>
                <a:srgbClr val="235C83"/>
              </a:buClr>
              <a:buFont typeface="Wingdings" charset="2"/>
              <a:buChar char="§"/>
              <a:defRPr sz="1200"/>
            </a:lvl4pPr>
            <a:lvl5pPr marL="2000250" indent="-171450" algn="l">
              <a:buClr>
                <a:srgbClr val="235C83"/>
              </a:buClr>
              <a:buFont typeface="Wingdings" charset="2"/>
              <a:buChar char="§"/>
              <a:defRPr sz="1200"/>
            </a:lvl5pPr>
          </a:lstStyle>
          <a:p>
            <a:pPr lvl="0"/>
            <a:r>
              <a:rPr lang="en-US" dirty="0" smtClean="0"/>
              <a:t>Click to edit body text: Arial 12 </a:t>
            </a:r>
            <a:r>
              <a:rPr lang="en-US" dirty="0" err="1" smtClean="0"/>
              <a:t>pt</a:t>
            </a:r>
            <a:r>
              <a:rPr lang="en-US" dirty="0" smtClean="0"/>
              <a:t> with 1.1 line height. </a:t>
            </a:r>
          </a:p>
          <a:p>
            <a:pPr lvl="0"/>
            <a:endParaRPr lang="en-US" dirty="0" smtClean="0"/>
          </a:p>
          <a:p>
            <a:pPr lvl="0"/>
            <a:endParaRPr lang="en-US" dirty="0" smtClean="0"/>
          </a:p>
        </p:txBody>
      </p:sp>
      <p:sp>
        <p:nvSpPr>
          <p:cNvPr id="26" name="Text Placeholder 12"/>
          <p:cNvSpPr>
            <a:spLocks noGrp="1"/>
          </p:cNvSpPr>
          <p:nvPr>
            <p:ph type="body" sz="quarter" idx="21" hasCustomPrompt="1"/>
          </p:nvPr>
        </p:nvSpPr>
        <p:spPr>
          <a:xfrm>
            <a:off x="5987733" y="4195705"/>
            <a:ext cx="2555875" cy="240187"/>
          </a:xfrm>
          <a:prstGeom prst="rect">
            <a:avLst/>
          </a:prstGeom>
        </p:spPr>
        <p:txBody>
          <a:bodyPr vert="horz"/>
          <a:lstStyle>
            <a:lvl1pPr marL="0" indent="0" algn="l">
              <a:buClr>
                <a:srgbClr val="235C83"/>
              </a:buClr>
              <a:buFontTx/>
              <a:buNone/>
              <a:defRPr sz="1200" b="1">
                <a:solidFill>
                  <a:srgbClr val="00629B"/>
                </a:solidFill>
                <a:latin typeface="Arial"/>
                <a:cs typeface="Arial"/>
              </a:defRPr>
            </a:lvl1pPr>
            <a:lvl2pPr marL="628650" indent="-171450" algn="l">
              <a:buClr>
                <a:srgbClr val="235C83"/>
              </a:buClr>
              <a:buFont typeface="Wingdings" charset="2"/>
              <a:buChar char="§"/>
              <a:defRPr sz="1200"/>
            </a:lvl2pPr>
            <a:lvl3pPr marL="1085850" indent="-171450" algn="l">
              <a:buClr>
                <a:srgbClr val="235C83"/>
              </a:buClr>
              <a:buFont typeface="Wingdings" charset="2"/>
              <a:buChar char="§"/>
              <a:defRPr sz="1200"/>
            </a:lvl3pPr>
            <a:lvl4pPr marL="1543050" indent="-171450" algn="l">
              <a:buClr>
                <a:srgbClr val="235C83"/>
              </a:buClr>
              <a:buFont typeface="Wingdings" charset="2"/>
              <a:buChar char="§"/>
              <a:defRPr sz="1200"/>
            </a:lvl4pPr>
            <a:lvl5pPr marL="2000250" indent="-171450" algn="l">
              <a:buClr>
                <a:srgbClr val="235C83"/>
              </a:buClr>
              <a:buFont typeface="Wingdings" charset="2"/>
              <a:buChar char="§"/>
              <a:defRPr sz="1200"/>
            </a:lvl5pPr>
          </a:lstStyle>
          <a:p>
            <a:pPr lvl="0"/>
            <a:r>
              <a:rPr lang="en-US" dirty="0" smtClean="0"/>
              <a:t>CLICK TO EDIT SUBTITLE</a:t>
            </a:r>
          </a:p>
        </p:txBody>
      </p:sp>
      <p:sp>
        <p:nvSpPr>
          <p:cNvPr id="27" name="Text Placeholder 12"/>
          <p:cNvSpPr>
            <a:spLocks noGrp="1"/>
          </p:cNvSpPr>
          <p:nvPr>
            <p:ph type="body" sz="quarter" idx="22" hasCustomPrompt="1"/>
          </p:nvPr>
        </p:nvSpPr>
        <p:spPr>
          <a:xfrm>
            <a:off x="5987733" y="4435893"/>
            <a:ext cx="2555875" cy="530856"/>
          </a:xfrm>
          <a:prstGeom prst="rect">
            <a:avLst/>
          </a:prstGeom>
        </p:spPr>
        <p:txBody>
          <a:bodyPr vert="horz"/>
          <a:lstStyle>
            <a:lvl1pPr marL="0" indent="0" algn="l">
              <a:buClr>
                <a:srgbClr val="235C83"/>
              </a:buClr>
              <a:buFontTx/>
              <a:buNone/>
              <a:defRPr sz="1200">
                <a:latin typeface="Arial"/>
                <a:cs typeface="Arial"/>
              </a:defRPr>
            </a:lvl1pPr>
            <a:lvl2pPr marL="628650" indent="-171450" algn="l">
              <a:buClr>
                <a:srgbClr val="235C83"/>
              </a:buClr>
              <a:buFont typeface="Wingdings" charset="2"/>
              <a:buChar char="§"/>
              <a:defRPr sz="1200"/>
            </a:lvl2pPr>
            <a:lvl3pPr marL="1085850" indent="-171450" algn="l">
              <a:buClr>
                <a:srgbClr val="235C83"/>
              </a:buClr>
              <a:buFont typeface="Wingdings" charset="2"/>
              <a:buChar char="§"/>
              <a:defRPr sz="1200"/>
            </a:lvl3pPr>
            <a:lvl4pPr marL="1543050" indent="-171450" algn="l">
              <a:buClr>
                <a:srgbClr val="235C83"/>
              </a:buClr>
              <a:buFont typeface="Wingdings" charset="2"/>
              <a:buChar char="§"/>
              <a:defRPr sz="1200"/>
            </a:lvl4pPr>
            <a:lvl5pPr marL="2000250" indent="-171450" algn="l">
              <a:buClr>
                <a:srgbClr val="235C83"/>
              </a:buClr>
              <a:buFont typeface="Wingdings" charset="2"/>
              <a:buChar char="§"/>
              <a:defRPr sz="1200"/>
            </a:lvl5pPr>
          </a:lstStyle>
          <a:p>
            <a:pPr lvl="0"/>
            <a:r>
              <a:rPr lang="en-US" dirty="0" smtClean="0"/>
              <a:t>Click to edit body text: Arial 12 </a:t>
            </a:r>
            <a:r>
              <a:rPr lang="en-US" dirty="0" err="1" smtClean="0"/>
              <a:t>pt</a:t>
            </a:r>
            <a:r>
              <a:rPr lang="en-US" dirty="0" smtClean="0"/>
              <a:t> with 1.1 line height. </a:t>
            </a:r>
          </a:p>
          <a:p>
            <a:pPr lvl="0"/>
            <a:endParaRPr lang="en-US" dirty="0" smtClean="0"/>
          </a:p>
        </p:txBody>
      </p:sp>
      <p:sp>
        <p:nvSpPr>
          <p:cNvPr id="30" name="Text Placeholder 12"/>
          <p:cNvSpPr>
            <a:spLocks noGrp="1"/>
          </p:cNvSpPr>
          <p:nvPr>
            <p:ph type="body" sz="quarter" idx="24" hasCustomPrompt="1"/>
          </p:nvPr>
        </p:nvSpPr>
        <p:spPr>
          <a:xfrm>
            <a:off x="6716889" y="5009053"/>
            <a:ext cx="1905215" cy="568837"/>
          </a:xfrm>
          <a:prstGeom prst="rect">
            <a:avLst/>
          </a:prstGeom>
        </p:spPr>
        <p:txBody>
          <a:bodyPr vert="horz"/>
          <a:lstStyle>
            <a:lvl1pPr marL="0" indent="0" algn="l">
              <a:buClr>
                <a:srgbClr val="235C83"/>
              </a:buClr>
              <a:buFontTx/>
              <a:buNone/>
              <a:defRPr sz="1100">
                <a:latin typeface="Arial"/>
                <a:cs typeface="Arial"/>
              </a:defRPr>
            </a:lvl1pPr>
            <a:lvl2pPr marL="628650" indent="-171450" algn="l">
              <a:buClr>
                <a:srgbClr val="235C83"/>
              </a:buClr>
              <a:buFont typeface="Wingdings" charset="2"/>
              <a:buChar char="§"/>
              <a:defRPr sz="1200"/>
            </a:lvl2pPr>
            <a:lvl3pPr marL="1085850" indent="-171450" algn="l">
              <a:buClr>
                <a:srgbClr val="235C83"/>
              </a:buClr>
              <a:buFont typeface="Wingdings" charset="2"/>
              <a:buChar char="§"/>
              <a:defRPr sz="1200"/>
            </a:lvl3pPr>
            <a:lvl4pPr marL="1543050" indent="-171450" algn="l">
              <a:buClr>
                <a:srgbClr val="235C83"/>
              </a:buClr>
              <a:buFont typeface="Wingdings" charset="2"/>
              <a:buChar char="§"/>
              <a:defRPr sz="1200"/>
            </a:lvl4pPr>
            <a:lvl5pPr marL="2000250" indent="-171450" algn="l">
              <a:buClr>
                <a:srgbClr val="235C83"/>
              </a:buClr>
              <a:buFont typeface="Wingdings" charset="2"/>
              <a:buChar char="§"/>
              <a:defRPr sz="1200"/>
            </a:lvl5pPr>
          </a:lstStyle>
          <a:p>
            <a:pPr lvl="0"/>
            <a:r>
              <a:rPr lang="en-US" dirty="0" smtClean="0"/>
              <a:t>CLICK TO EDIT RANKING</a:t>
            </a:r>
          </a:p>
          <a:p>
            <a:pPr lvl="0"/>
            <a:endParaRPr lang="en-US" dirty="0" smtClean="0"/>
          </a:p>
          <a:p>
            <a:pPr lvl="0"/>
            <a:endParaRPr lang="en-US" dirty="0" smtClean="0"/>
          </a:p>
        </p:txBody>
      </p:sp>
      <p:sp>
        <p:nvSpPr>
          <p:cNvPr id="31" name="Text Placeholder 12"/>
          <p:cNvSpPr>
            <a:spLocks noGrp="1"/>
          </p:cNvSpPr>
          <p:nvPr>
            <p:ph type="body" sz="quarter" idx="26" hasCustomPrompt="1"/>
          </p:nvPr>
        </p:nvSpPr>
        <p:spPr>
          <a:xfrm>
            <a:off x="6716889" y="5698470"/>
            <a:ext cx="1905215" cy="568837"/>
          </a:xfrm>
          <a:prstGeom prst="rect">
            <a:avLst/>
          </a:prstGeom>
        </p:spPr>
        <p:txBody>
          <a:bodyPr vert="horz"/>
          <a:lstStyle>
            <a:lvl1pPr marL="0" indent="0" algn="l">
              <a:buClr>
                <a:srgbClr val="235C83"/>
              </a:buClr>
              <a:buFontTx/>
              <a:buNone/>
              <a:defRPr sz="1100">
                <a:latin typeface="Arial"/>
                <a:cs typeface="Arial"/>
              </a:defRPr>
            </a:lvl1pPr>
            <a:lvl2pPr marL="628650" indent="-171450" algn="l">
              <a:buClr>
                <a:srgbClr val="235C83"/>
              </a:buClr>
              <a:buFont typeface="Wingdings" charset="2"/>
              <a:buChar char="§"/>
              <a:defRPr sz="1200"/>
            </a:lvl2pPr>
            <a:lvl3pPr marL="1085850" indent="-171450" algn="l">
              <a:buClr>
                <a:srgbClr val="235C83"/>
              </a:buClr>
              <a:buFont typeface="Wingdings" charset="2"/>
              <a:buChar char="§"/>
              <a:defRPr sz="1200"/>
            </a:lvl3pPr>
            <a:lvl4pPr marL="1543050" indent="-171450" algn="l">
              <a:buClr>
                <a:srgbClr val="235C83"/>
              </a:buClr>
              <a:buFont typeface="Wingdings" charset="2"/>
              <a:buChar char="§"/>
              <a:defRPr sz="1200"/>
            </a:lvl4pPr>
            <a:lvl5pPr marL="2000250" indent="-171450" algn="l">
              <a:buClr>
                <a:srgbClr val="235C83"/>
              </a:buClr>
              <a:buFont typeface="Wingdings" charset="2"/>
              <a:buChar char="§"/>
              <a:defRPr sz="1200"/>
            </a:lvl5pPr>
          </a:lstStyle>
          <a:p>
            <a:pPr lvl="0"/>
            <a:r>
              <a:rPr lang="en-US" dirty="0" smtClean="0"/>
              <a:t>CLICK TO EDIT RANKING</a:t>
            </a:r>
          </a:p>
          <a:p>
            <a:pPr lvl="0"/>
            <a:endParaRPr lang="en-US" dirty="0" smtClean="0"/>
          </a:p>
          <a:p>
            <a:pPr lvl="0"/>
            <a:endParaRPr lang="en-US" dirty="0" smtClean="0"/>
          </a:p>
        </p:txBody>
      </p:sp>
      <p:sp>
        <p:nvSpPr>
          <p:cNvPr id="32" name="Text Placeholder 35"/>
          <p:cNvSpPr>
            <a:spLocks noGrp="1"/>
          </p:cNvSpPr>
          <p:nvPr>
            <p:ph type="body" sz="quarter" idx="27" hasCustomPrompt="1"/>
          </p:nvPr>
        </p:nvSpPr>
        <p:spPr>
          <a:xfrm>
            <a:off x="5997140" y="5665379"/>
            <a:ext cx="959167" cy="476931"/>
          </a:xfrm>
          <a:prstGeom prst="rect">
            <a:avLst/>
          </a:prstGeom>
        </p:spPr>
        <p:txBody>
          <a:bodyPr vert="horz"/>
          <a:lstStyle>
            <a:lvl1pPr marL="0" indent="0">
              <a:buFontTx/>
              <a:buNone/>
              <a:defRPr sz="1800" b="1" spc="-150" baseline="0">
                <a:solidFill>
                  <a:srgbClr val="00629B"/>
                </a:solidFill>
                <a:latin typeface="Arial"/>
                <a:cs typeface="Aria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TOP 10</a:t>
            </a:r>
            <a:endParaRPr lang="en-US" dirty="0"/>
          </a:p>
        </p:txBody>
      </p:sp>
      <p:sp>
        <p:nvSpPr>
          <p:cNvPr id="33" name="Text Placeholder 35"/>
          <p:cNvSpPr>
            <a:spLocks noGrp="1"/>
          </p:cNvSpPr>
          <p:nvPr>
            <p:ph type="body" sz="quarter" idx="28" hasCustomPrompt="1"/>
          </p:nvPr>
        </p:nvSpPr>
        <p:spPr>
          <a:xfrm>
            <a:off x="5987733" y="4966748"/>
            <a:ext cx="959167" cy="476931"/>
          </a:xfrm>
          <a:prstGeom prst="rect">
            <a:avLst/>
          </a:prstGeom>
        </p:spPr>
        <p:txBody>
          <a:bodyPr vert="horz"/>
          <a:lstStyle>
            <a:lvl1pPr marL="0" indent="0">
              <a:buFontTx/>
              <a:buNone/>
              <a:defRPr sz="2400" b="1" spc="-150" baseline="0">
                <a:solidFill>
                  <a:srgbClr val="00629B"/>
                </a:solidFill>
                <a:latin typeface="Arial"/>
                <a:cs typeface="Aria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No.1</a:t>
            </a:r>
            <a:endParaRPr lang="en-US" dirty="0"/>
          </a:p>
        </p:txBody>
      </p:sp>
      <p:sp>
        <p:nvSpPr>
          <p:cNvPr id="28" name="Text Placeholder 14"/>
          <p:cNvSpPr>
            <a:spLocks noGrp="1"/>
          </p:cNvSpPr>
          <p:nvPr>
            <p:ph type="body" sz="quarter" idx="14" hasCustomPrompt="1"/>
          </p:nvPr>
        </p:nvSpPr>
        <p:spPr>
          <a:xfrm>
            <a:off x="568325" y="403989"/>
            <a:ext cx="7843838" cy="856603"/>
          </a:xfrm>
          <a:prstGeom prst="rect">
            <a:avLst/>
          </a:prstGeom>
        </p:spPr>
        <p:txBody>
          <a:bodyPr vert="horz">
            <a:noAutofit/>
          </a:bodyPr>
          <a:lstStyle>
            <a:lvl1pPr marL="0" indent="0">
              <a:buFontTx/>
              <a:buNone/>
              <a:defRPr sz="2000" b="1" cap="all" baseline="0">
                <a:solidFill>
                  <a:srgbClr val="00629B"/>
                </a:solidFill>
                <a:latin typeface="Arial"/>
                <a:cs typeface="Aria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create slide title. Complete sentence. Font: blue, </a:t>
            </a:r>
            <a:r>
              <a:rPr lang="en-US" dirty="0" err="1" smtClean="0"/>
              <a:t>arial</a:t>
            </a:r>
            <a:r>
              <a:rPr lang="en-US" dirty="0" smtClean="0"/>
              <a:t> bold 20 pt. Up to two lines only</a:t>
            </a:r>
          </a:p>
        </p:txBody>
      </p:sp>
      <p:cxnSp>
        <p:nvCxnSpPr>
          <p:cNvPr id="34" name="Straight Connector 33"/>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36"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37"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1598833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Rankings">
    <p:spTree>
      <p:nvGrpSpPr>
        <p:cNvPr id="1" name=""/>
        <p:cNvGrpSpPr/>
        <p:nvPr/>
      </p:nvGrpSpPr>
      <p:grpSpPr>
        <a:xfrm>
          <a:off x="0" y="0"/>
          <a:ext cx="0" cy="0"/>
          <a:chOff x="0" y="0"/>
          <a:chExt cx="0" cy="0"/>
        </a:xfrm>
      </p:grpSpPr>
      <p:cxnSp>
        <p:nvCxnSpPr>
          <p:cNvPr id="25" name="Straight Connector 24"/>
          <p:cNvCxnSpPr/>
          <p:nvPr userDrawn="1"/>
        </p:nvCxnSpPr>
        <p:spPr>
          <a:xfrm>
            <a:off x="1292061" y="1531938"/>
            <a:ext cx="63373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9" name="Text Placeholder 7"/>
          <p:cNvSpPr>
            <a:spLocks noGrp="1"/>
          </p:cNvSpPr>
          <p:nvPr>
            <p:ph type="body" sz="quarter" idx="15" hasCustomPrompt="1"/>
          </p:nvPr>
        </p:nvSpPr>
        <p:spPr>
          <a:xfrm>
            <a:off x="3684424" y="527050"/>
            <a:ext cx="3944937" cy="716727"/>
          </a:xfrm>
          <a:prstGeom prst="rect">
            <a:avLst/>
          </a:prstGeom>
        </p:spPr>
        <p:txBody>
          <a:bodyPr vert="horz"/>
          <a:lstStyle>
            <a:lvl1pPr marL="0" indent="0">
              <a:buFontTx/>
              <a:buNone/>
              <a:defRPr sz="1600" baseline="0">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CLICK TO EDIT RANKING TEXT. </a:t>
            </a:r>
            <a:br>
              <a:rPr lang="en-US" dirty="0" smtClean="0"/>
            </a:br>
            <a:r>
              <a:rPr lang="en-US" dirty="0" smtClean="0"/>
              <a:t>FONT: 16 PT WITH 1.0 LINE HEIGHT</a:t>
            </a:r>
            <a:endParaRPr lang="en-US" dirty="0"/>
          </a:p>
        </p:txBody>
      </p:sp>
      <p:sp>
        <p:nvSpPr>
          <p:cNvPr id="30" name="Text Placeholder 27"/>
          <p:cNvSpPr>
            <a:spLocks noGrp="1"/>
          </p:cNvSpPr>
          <p:nvPr>
            <p:ph type="body" sz="quarter" idx="16" hasCustomPrompt="1"/>
          </p:nvPr>
        </p:nvSpPr>
        <p:spPr>
          <a:xfrm>
            <a:off x="1188584" y="1601670"/>
            <a:ext cx="6327775" cy="319087"/>
          </a:xfrm>
          <a:prstGeom prst="rect">
            <a:avLst/>
          </a:prstGeom>
        </p:spPr>
        <p:txBody>
          <a:bodyPr vert="horz"/>
          <a:lstStyle>
            <a:lvl1pPr marL="0" indent="0">
              <a:buFontTx/>
              <a:buNone/>
              <a:defRPr sz="1200" i="1">
                <a:latin typeface="Arial"/>
                <a:cs typeface="Aria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dirty="0" smtClean="0"/>
              <a:t>Click to edit source – Italicize publication only</a:t>
            </a:r>
            <a:endParaRPr lang="en-US" dirty="0"/>
          </a:p>
        </p:txBody>
      </p:sp>
      <p:sp>
        <p:nvSpPr>
          <p:cNvPr id="36" name="Text Placeholder 35"/>
          <p:cNvSpPr>
            <a:spLocks noGrp="1"/>
          </p:cNvSpPr>
          <p:nvPr>
            <p:ph type="body" sz="quarter" idx="19" hasCustomPrompt="1"/>
          </p:nvPr>
        </p:nvSpPr>
        <p:spPr>
          <a:xfrm>
            <a:off x="1188584" y="340776"/>
            <a:ext cx="2265363" cy="931863"/>
          </a:xfrm>
          <a:prstGeom prst="rect">
            <a:avLst/>
          </a:prstGeom>
        </p:spPr>
        <p:txBody>
          <a:bodyPr vert="horz"/>
          <a:lstStyle>
            <a:lvl1pPr marL="0" indent="0">
              <a:buFontTx/>
              <a:buNone/>
              <a:defRPr sz="1800" b="1" baseline="0">
                <a:solidFill>
                  <a:srgbClr val="00629B"/>
                </a:solidFill>
                <a:latin typeface="Arial"/>
                <a:cs typeface="Aria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Insert Stat - 36pt or Ranking - 72pt with 0.9 line height</a:t>
            </a:r>
            <a:endParaRPr lang="en-US" dirty="0"/>
          </a:p>
        </p:txBody>
      </p:sp>
      <p:cxnSp>
        <p:nvCxnSpPr>
          <p:cNvPr id="40" name="Straight Connector 39"/>
          <p:cNvCxnSpPr/>
          <p:nvPr userDrawn="1"/>
        </p:nvCxnSpPr>
        <p:spPr>
          <a:xfrm>
            <a:off x="1292061" y="3656013"/>
            <a:ext cx="63373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41" name="Text Placeholder 7"/>
          <p:cNvSpPr>
            <a:spLocks noGrp="1"/>
          </p:cNvSpPr>
          <p:nvPr>
            <p:ph type="body" sz="quarter" idx="20" hasCustomPrompt="1"/>
          </p:nvPr>
        </p:nvSpPr>
        <p:spPr>
          <a:xfrm>
            <a:off x="3684424" y="2651125"/>
            <a:ext cx="3944937" cy="716727"/>
          </a:xfrm>
          <a:prstGeom prst="rect">
            <a:avLst/>
          </a:prstGeom>
        </p:spPr>
        <p:txBody>
          <a:bodyPr vert="horz"/>
          <a:lstStyle>
            <a:lvl1pPr marL="0" marR="0" indent="0" algn="l" defTabSz="457200" rtl="0" eaLnBrk="0" fontAlgn="base" latinLnBrk="0" hangingPunct="0">
              <a:lnSpc>
                <a:spcPct val="100000"/>
              </a:lnSpc>
              <a:spcBef>
                <a:spcPct val="20000"/>
              </a:spcBef>
              <a:spcAft>
                <a:spcPct val="0"/>
              </a:spcAft>
              <a:buClrTx/>
              <a:buSzTx/>
              <a:buFontTx/>
              <a:buNone/>
              <a:tabLst/>
              <a:defRPr sz="1600">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CLICK TO EDIT RANKING TEXT.</a:t>
            </a:r>
            <a:br>
              <a:rPr lang="en-US" dirty="0" smtClean="0"/>
            </a:br>
            <a:r>
              <a:rPr lang="en-US" dirty="0" smtClean="0"/>
              <a:t>FONT: 16 PT WITH 1.0 LINE HEIGHT</a:t>
            </a:r>
          </a:p>
        </p:txBody>
      </p:sp>
      <p:sp>
        <p:nvSpPr>
          <p:cNvPr id="42" name="Text Placeholder 27"/>
          <p:cNvSpPr>
            <a:spLocks noGrp="1"/>
          </p:cNvSpPr>
          <p:nvPr>
            <p:ph type="body" sz="quarter" idx="21" hasCustomPrompt="1"/>
          </p:nvPr>
        </p:nvSpPr>
        <p:spPr>
          <a:xfrm>
            <a:off x="1188584" y="3725745"/>
            <a:ext cx="6327775" cy="319087"/>
          </a:xfrm>
          <a:prstGeom prst="rect">
            <a:avLst/>
          </a:prstGeom>
        </p:spPr>
        <p:txBody>
          <a:bodyPr vert="horz"/>
          <a:lstStyle>
            <a:lvl1pPr marL="0" indent="0">
              <a:buFontTx/>
              <a:buNone/>
              <a:defRPr sz="1200" i="1">
                <a:latin typeface="Arial"/>
                <a:cs typeface="Aria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dirty="0" smtClean="0"/>
              <a:t>Click to edit source – Italicize publication only</a:t>
            </a:r>
            <a:endParaRPr lang="en-US" dirty="0"/>
          </a:p>
        </p:txBody>
      </p:sp>
      <p:cxnSp>
        <p:nvCxnSpPr>
          <p:cNvPr id="44" name="Straight Connector 43"/>
          <p:cNvCxnSpPr/>
          <p:nvPr userDrawn="1"/>
        </p:nvCxnSpPr>
        <p:spPr>
          <a:xfrm>
            <a:off x="1292061" y="5607963"/>
            <a:ext cx="63373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45" name="Text Placeholder 7"/>
          <p:cNvSpPr>
            <a:spLocks noGrp="1"/>
          </p:cNvSpPr>
          <p:nvPr>
            <p:ph type="body" sz="quarter" idx="23" hasCustomPrompt="1"/>
          </p:nvPr>
        </p:nvSpPr>
        <p:spPr>
          <a:xfrm>
            <a:off x="3684424" y="4689475"/>
            <a:ext cx="3944937" cy="716727"/>
          </a:xfrm>
          <a:prstGeom prst="rect">
            <a:avLst/>
          </a:prstGeom>
        </p:spPr>
        <p:txBody>
          <a:bodyPr vert="horz"/>
          <a:lstStyle>
            <a:lvl1pPr marL="0" marR="0" indent="0" algn="l" defTabSz="457200" rtl="0" eaLnBrk="0" fontAlgn="base" latinLnBrk="0" hangingPunct="0">
              <a:lnSpc>
                <a:spcPct val="100000"/>
              </a:lnSpc>
              <a:spcBef>
                <a:spcPct val="20000"/>
              </a:spcBef>
              <a:spcAft>
                <a:spcPct val="0"/>
              </a:spcAft>
              <a:buClrTx/>
              <a:buSzTx/>
              <a:buFontTx/>
              <a:buNone/>
              <a:tabLst/>
              <a:defRPr sz="1600">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marL="0" marR="0" lvl="0" indent="0" algn="l" defTabSz="457200" rtl="0" eaLnBrk="0" fontAlgn="base" latinLnBrk="0" hangingPunct="0">
              <a:lnSpc>
                <a:spcPct val="100000"/>
              </a:lnSpc>
              <a:spcBef>
                <a:spcPct val="20000"/>
              </a:spcBef>
              <a:spcAft>
                <a:spcPct val="0"/>
              </a:spcAft>
              <a:buClrTx/>
              <a:buSzTx/>
              <a:buFontTx/>
              <a:buNone/>
              <a:tabLst/>
              <a:defRPr/>
            </a:pPr>
            <a:r>
              <a:rPr lang="en-US" dirty="0" smtClean="0"/>
              <a:t>CLICK TO EDIT RANKING TEXT. </a:t>
            </a:r>
            <a:br>
              <a:rPr lang="en-US" dirty="0" smtClean="0"/>
            </a:br>
            <a:r>
              <a:rPr lang="en-US" dirty="0" smtClean="0"/>
              <a:t>FONT: 16 PT WITH 1.0 LINE HEIGHT</a:t>
            </a:r>
          </a:p>
          <a:p>
            <a:pPr lvl="0"/>
            <a:endParaRPr lang="en-US" dirty="0"/>
          </a:p>
        </p:txBody>
      </p:sp>
      <p:sp>
        <p:nvSpPr>
          <p:cNvPr id="46" name="Text Placeholder 27"/>
          <p:cNvSpPr>
            <a:spLocks noGrp="1"/>
          </p:cNvSpPr>
          <p:nvPr>
            <p:ph type="body" sz="quarter" idx="24" hasCustomPrompt="1"/>
          </p:nvPr>
        </p:nvSpPr>
        <p:spPr>
          <a:xfrm>
            <a:off x="1188584" y="5677695"/>
            <a:ext cx="6327775" cy="319087"/>
          </a:xfrm>
          <a:prstGeom prst="rect">
            <a:avLst/>
          </a:prstGeom>
        </p:spPr>
        <p:txBody>
          <a:bodyPr vert="horz"/>
          <a:lstStyle>
            <a:lvl1pPr marL="0" indent="0">
              <a:buFontTx/>
              <a:buNone/>
              <a:defRPr sz="1200" i="1">
                <a:latin typeface="Arial"/>
                <a:cs typeface="Aria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dirty="0" smtClean="0"/>
              <a:t>Click to edit source – Italicize publication only</a:t>
            </a:r>
            <a:endParaRPr lang="en-US" dirty="0"/>
          </a:p>
        </p:txBody>
      </p:sp>
      <p:cxnSp>
        <p:nvCxnSpPr>
          <p:cNvPr id="27" name="Straight Connector 26"/>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22" name="Rectangle 21"/>
          <p:cNvSpPr/>
          <p:nvPr userDrawn="1"/>
        </p:nvSpPr>
        <p:spPr>
          <a:xfrm>
            <a:off x="734784" y="618752"/>
            <a:ext cx="338593" cy="334962"/>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24" name="Text Placeholder 35"/>
          <p:cNvSpPr>
            <a:spLocks noGrp="1"/>
          </p:cNvSpPr>
          <p:nvPr>
            <p:ph type="body" sz="quarter" idx="26" hasCustomPrompt="1"/>
          </p:nvPr>
        </p:nvSpPr>
        <p:spPr>
          <a:xfrm>
            <a:off x="1188584" y="2454531"/>
            <a:ext cx="2265363" cy="931863"/>
          </a:xfrm>
          <a:prstGeom prst="rect">
            <a:avLst/>
          </a:prstGeom>
        </p:spPr>
        <p:txBody>
          <a:bodyPr vert="horz"/>
          <a:lstStyle>
            <a:lvl1pPr marL="0" indent="0">
              <a:buFontTx/>
              <a:buNone/>
              <a:defRPr sz="1800" b="1" baseline="0">
                <a:solidFill>
                  <a:srgbClr val="00629B"/>
                </a:solidFill>
                <a:latin typeface="Arial"/>
                <a:cs typeface="Aria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Insert Stat - 36pt or Ranking - 72pt with 0.9 line height</a:t>
            </a:r>
            <a:endParaRPr lang="en-US" dirty="0"/>
          </a:p>
        </p:txBody>
      </p:sp>
      <p:sp>
        <p:nvSpPr>
          <p:cNvPr id="26" name="Rectangle 25"/>
          <p:cNvSpPr/>
          <p:nvPr userDrawn="1"/>
        </p:nvSpPr>
        <p:spPr>
          <a:xfrm>
            <a:off x="734784" y="2732507"/>
            <a:ext cx="338593" cy="334962"/>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28" name="Text Placeholder 35"/>
          <p:cNvSpPr>
            <a:spLocks noGrp="1"/>
          </p:cNvSpPr>
          <p:nvPr>
            <p:ph type="body" sz="quarter" idx="27" hasCustomPrompt="1"/>
          </p:nvPr>
        </p:nvSpPr>
        <p:spPr>
          <a:xfrm>
            <a:off x="1188584" y="4477800"/>
            <a:ext cx="2265363" cy="931863"/>
          </a:xfrm>
          <a:prstGeom prst="rect">
            <a:avLst/>
          </a:prstGeom>
        </p:spPr>
        <p:txBody>
          <a:bodyPr vert="horz"/>
          <a:lstStyle>
            <a:lvl1pPr marL="0" indent="0">
              <a:buFontTx/>
              <a:buNone/>
              <a:defRPr sz="1800" b="1" baseline="0">
                <a:solidFill>
                  <a:srgbClr val="00629B"/>
                </a:solidFill>
                <a:latin typeface="Arial"/>
                <a:cs typeface="Aria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Insert Stat - 36pt or Ranking - 72pt with 0.9 line height</a:t>
            </a:r>
            <a:endParaRPr lang="en-US" dirty="0"/>
          </a:p>
        </p:txBody>
      </p:sp>
      <p:sp>
        <p:nvSpPr>
          <p:cNvPr id="32" name="Rectangle 31"/>
          <p:cNvSpPr/>
          <p:nvPr userDrawn="1"/>
        </p:nvSpPr>
        <p:spPr>
          <a:xfrm>
            <a:off x="734784" y="4755776"/>
            <a:ext cx="338593" cy="334962"/>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33"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34"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2141105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Rankings">
    <p:spTree>
      <p:nvGrpSpPr>
        <p:cNvPr id="1" name=""/>
        <p:cNvGrpSpPr/>
        <p:nvPr/>
      </p:nvGrpSpPr>
      <p:grpSpPr>
        <a:xfrm>
          <a:off x="0" y="0"/>
          <a:ext cx="0" cy="0"/>
          <a:chOff x="0" y="0"/>
          <a:chExt cx="0" cy="0"/>
        </a:xfrm>
      </p:grpSpPr>
      <p:cxnSp>
        <p:nvCxnSpPr>
          <p:cNvPr id="19" name="Straight Connector 18"/>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cxnSp>
        <p:nvCxnSpPr>
          <p:cNvPr id="38" name="Straight Connector 37"/>
          <p:cNvCxnSpPr/>
          <p:nvPr userDrawn="1"/>
        </p:nvCxnSpPr>
        <p:spPr>
          <a:xfrm>
            <a:off x="1292061" y="2691889"/>
            <a:ext cx="63373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39" name="Text Placeholder 7"/>
          <p:cNvSpPr>
            <a:spLocks noGrp="1"/>
          </p:cNvSpPr>
          <p:nvPr>
            <p:ph type="body" sz="quarter" idx="23" hasCustomPrompt="1"/>
          </p:nvPr>
        </p:nvSpPr>
        <p:spPr>
          <a:xfrm>
            <a:off x="3684424" y="1687001"/>
            <a:ext cx="3944937" cy="716727"/>
          </a:xfrm>
          <a:prstGeom prst="rect">
            <a:avLst/>
          </a:prstGeom>
        </p:spPr>
        <p:txBody>
          <a:bodyPr vert="horz"/>
          <a:lstStyle>
            <a:lvl1pPr marL="0" indent="0">
              <a:buFontTx/>
              <a:buNone/>
              <a:defRPr sz="1600" baseline="0">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CLICK TO EDIT RANKING TEXT. </a:t>
            </a:r>
            <a:br>
              <a:rPr lang="en-US" dirty="0" smtClean="0"/>
            </a:br>
            <a:r>
              <a:rPr lang="en-US" dirty="0" smtClean="0"/>
              <a:t>FONT: 16 PT WITH 1.0 LINE HEIGHT</a:t>
            </a:r>
            <a:endParaRPr lang="en-US" dirty="0"/>
          </a:p>
        </p:txBody>
      </p:sp>
      <p:sp>
        <p:nvSpPr>
          <p:cNvPr id="44" name="Text Placeholder 27"/>
          <p:cNvSpPr>
            <a:spLocks noGrp="1"/>
          </p:cNvSpPr>
          <p:nvPr>
            <p:ph type="body" sz="quarter" idx="24" hasCustomPrompt="1"/>
          </p:nvPr>
        </p:nvSpPr>
        <p:spPr>
          <a:xfrm>
            <a:off x="1188584" y="2761621"/>
            <a:ext cx="6327775" cy="319087"/>
          </a:xfrm>
          <a:prstGeom prst="rect">
            <a:avLst/>
          </a:prstGeom>
        </p:spPr>
        <p:txBody>
          <a:bodyPr vert="horz"/>
          <a:lstStyle>
            <a:lvl1pPr marL="0" indent="0">
              <a:buFontTx/>
              <a:buNone/>
              <a:defRPr sz="1200" i="1">
                <a:latin typeface="Arial"/>
                <a:cs typeface="Aria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dirty="0" smtClean="0"/>
              <a:t>Click to edit source – Italicize publication only</a:t>
            </a:r>
            <a:endParaRPr lang="en-US" dirty="0"/>
          </a:p>
        </p:txBody>
      </p:sp>
      <p:sp>
        <p:nvSpPr>
          <p:cNvPr id="45" name="Text Placeholder 35"/>
          <p:cNvSpPr>
            <a:spLocks noGrp="1"/>
          </p:cNvSpPr>
          <p:nvPr>
            <p:ph type="body" sz="quarter" idx="25" hasCustomPrompt="1"/>
          </p:nvPr>
        </p:nvSpPr>
        <p:spPr>
          <a:xfrm>
            <a:off x="1188584" y="1500727"/>
            <a:ext cx="2265363" cy="931863"/>
          </a:xfrm>
          <a:prstGeom prst="rect">
            <a:avLst/>
          </a:prstGeom>
        </p:spPr>
        <p:txBody>
          <a:bodyPr vert="horz"/>
          <a:lstStyle>
            <a:lvl1pPr marL="0" indent="0">
              <a:buFontTx/>
              <a:buNone/>
              <a:defRPr sz="1800" b="1" baseline="0">
                <a:solidFill>
                  <a:srgbClr val="00629B"/>
                </a:solidFill>
                <a:latin typeface="Arial"/>
                <a:cs typeface="Aria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Insert Stat - 36pt or Ranking - 72pt with 0.9 line height</a:t>
            </a:r>
            <a:endParaRPr lang="en-US" dirty="0"/>
          </a:p>
        </p:txBody>
      </p:sp>
      <p:cxnSp>
        <p:nvCxnSpPr>
          <p:cNvPr id="46" name="Straight Connector 45"/>
          <p:cNvCxnSpPr/>
          <p:nvPr userDrawn="1"/>
        </p:nvCxnSpPr>
        <p:spPr>
          <a:xfrm>
            <a:off x="1292061" y="4815964"/>
            <a:ext cx="63373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47" name="Text Placeholder 7"/>
          <p:cNvSpPr>
            <a:spLocks noGrp="1"/>
          </p:cNvSpPr>
          <p:nvPr>
            <p:ph type="body" sz="quarter" idx="26" hasCustomPrompt="1"/>
          </p:nvPr>
        </p:nvSpPr>
        <p:spPr>
          <a:xfrm>
            <a:off x="3684424" y="3811076"/>
            <a:ext cx="3944937" cy="716727"/>
          </a:xfrm>
          <a:prstGeom prst="rect">
            <a:avLst/>
          </a:prstGeom>
        </p:spPr>
        <p:txBody>
          <a:bodyPr vert="horz"/>
          <a:lstStyle>
            <a:lvl1pPr marL="0" marR="0" indent="0" algn="l" defTabSz="457200" rtl="0" eaLnBrk="0" fontAlgn="base" latinLnBrk="0" hangingPunct="0">
              <a:lnSpc>
                <a:spcPct val="100000"/>
              </a:lnSpc>
              <a:spcBef>
                <a:spcPct val="20000"/>
              </a:spcBef>
              <a:spcAft>
                <a:spcPct val="0"/>
              </a:spcAft>
              <a:buClrTx/>
              <a:buSzTx/>
              <a:buFontTx/>
              <a:buNone/>
              <a:tabLst/>
              <a:defRPr sz="1600">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CLICK TO EDIT RANKING TEXT.</a:t>
            </a:r>
            <a:br>
              <a:rPr lang="en-US" dirty="0" smtClean="0"/>
            </a:br>
            <a:r>
              <a:rPr lang="en-US" dirty="0" smtClean="0"/>
              <a:t>FONT: 16 PT WITH 1.0 LINE HEIGHT</a:t>
            </a:r>
          </a:p>
        </p:txBody>
      </p:sp>
      <p:sp>
        <p:nvSpPr>
          <p:cNvPr id="48" name="Text Placeholder 27"/>
          <p:cNvSpPr>
            <a:spLocks noGrp="1"/>
          </p:cNvSpPr>
          <p:nvPr>
            <p:ph type="body" sz="quarter" idx="27" hasCustomPrompt="1"/>
          </p:nvPr>
        </p:nvSpPr>
        <p:spPr>
          <a:xfrm>
            <a:off x="1188584" y="4885696"/>
            <a:ext cx="6327775" cy="319087"/>
          </a:xfrm>
          <a:prstGeom prst="rect">
            <a:avLst/>
          </a:prstGeom>
        </p:spPr>
        <p:txBody>
          <a:bodyPr vert="horz"/>
          <a:lstStyle>
            <a:lvl1pPr marL="0" indent="0">
              <a:buFontTx/>
              <a:buNone/>
              <a:defRPr sz="1200" i="1">
                <a:latin typeface="Arial"/>
                <a:cs typeface="Aria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dirty="0" smtClean="0"/>
              <a:t>Click to edit source – Italicize publication only</a:t>
            </a:r>
            <a:endParaRPr lang="en-US" dirty="0"/>
          </a:p>
        </p:txBody>
      </p:sp>
      <p:sp>
        <p:nvSpPr>
          <p:cNvPr id="49" name="Rectangle 48"/>
          <p:cNvSpPr/>
          <p:nvPr userDrawn="1"/>
        </p:nvSpPr>
        <p:spPr>
          <a:xfrm>
            <a:off x="734784" y="1778703"/>
            <a:ext cx="338593" cy="334962"/>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50" name="Text Placeholder 35"/>
          <p:cNvSpPr>
            <a:spLocks noGrp="1"/>
          </p:cNvSpPr>
          <p:nvPr>
            <p:ph type="body" sz="quarter" idx="28" hasCustomPrompt="1"/>
          </p:nvPr>
        </p:nvSpPr>
        <p:spPr>
          <a:xfrm>
            <a:off x="1188584" y="3614482"/>
            <a:ext cx="2265363" cy="931863"/>
          </a:xfrm>
          <a:prstGeom prst="rect">
            <a:avLst/>
          </a:prstGeom>
        </p:spPr>
        <p:txBody>
          <a:bodyPr vert="horz"/>
          <a:lstStyle>
            <a:lvl1pPr marL="0" indent="0">
              <a:buFontTx/>
              <a:buNone/>
              <a:defRPr sz="1800" b="1" baseline="0">
                <a:solidFill>
                  <a:srgbClr val="00629B"/>
                </a:solidFill>
                <a:latin typeface="Arial"/>
                <a:cs typeface="Aria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Insert Stat - 36pt or Ranking - 72pt with 0.9 line height</a:t>
            </a:r>
            <a:endParaRPr lang="en-US" dirty="0"/>
          </a:p>
        </p:txBody>
      </p:sp>
      <p:sp>
        <p:nvSpPr>
          <p:cNvPr id="51" name="Rectangle 50"/>
          <p:cNvSpPr/>
          <p:nvPr userDrawn="1"/>
        </p:nvSpPr>
        <p:spPr>
          <a:xfrm>
            <a:off x="734784" y="3892458"/>
            <a:ext cx="338593" cy="334962"/>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18"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21"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4076197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Ranking">
    <p:spTree>
      <p:nvGrpSpPr>
        <p:cNvPr id="1" name=""/>
        <p:cNvGrpSpPr/>
        <p:nvPr/>
      </p:nvGrpSpPr>
      <p:grpSpPr>
        <a:xfrm>
          <a:off x="0" y="0"/>
          <a:ext cx="0" cy="0"/>
          <a:chOff x="0" y="0"/>
          <a:chExt cx="0" cy="0"/>
        </a:xfrm>
      </p:grpSpPr>
      <p:cxnSp>
        <p:nvCxnSpPr>
          <p:cNvPr id="14" name="Straight Connector 13"/>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cxnSp>
        <p:nvCxnSpPr>
          <p:cNvPr id="21" name="Straight Connector 20"/>
          <p:cNvCxnSpPr/>
          <p:nvPr userDrawn="1"/>
        </p:nvCxnSpPr>
        <p:spPr>
          <a:xfrm>
            <a:off x="1292061" y="3674555"/>
            <a:ext cx="63373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3" name="Text Placeholder 7"/>
          <p:cNvSpPr>
            <a:spLocks noGrp="1"/>
          </p:cNvSpPr>
          <p:nvPr>
            <p:ph type="body" sz="quarter" idx="26" hasCustomPrompt="1"/>
          </p:nvPr>
        </p:nvSpPr>
        <p:spPr>
          <a:xfrm>
            <a:off x="3684424" y="2669667"/>
            <a:ext cx="3944937" cy="716727"/>
          </a:xfrm>
          <a:prstGeom prst="rect">
            <a:avLst/>
          </a:prstGeom>
        </p:spPr>
        <p:txBody>
          <a:bodyPr vert="horz"/>
          <a:lstStyle>
            <a:lvl1pPr marL="0" marR="0" indent="0" algn="l" defTabSz="457200" rtl="0" eaLnBrk="0" fontAlgn="base" latinLnBrk="0" hangingPunct="0">
              <a:lnSpc>
                <a:spcPct val="100000"/>
              </a:lnSpc>
              <a:spcBef>
                <a:spcPct val="20000"/>
              </a:spcBef>
              <a:spcAft>
                <a:spcPct val="0"/>
              </a:spcAft>
              <a:buClrTx/>
              <a:buSzTx/>
              <a:buFontTx/>
              <a:buNone/>
              <a:tabLst/>
              <a:defRPr sz="1600">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CLICK TO EDIT RANKING TEXT.</a:t>
            </a:r>
            <a:br>
              <a:rPr lang="en-US" dirty="0" smtClean="0"/>
            </a:br>
            <a:r>
              <a:rPr lang="en-US" dirty="0" smtClean="0"/>
              <a:t>FONT: 16 PT WITH 1.0 LINE HEIGHT</a:t>
            </a:r>
          </a:p>
        </p:txBody>
      </p:sp>
      <p:sp>
        <p:nvSpPr>
          <p:cNvPr id="24" name="Text Placeholder 27"/>
          <p:cNvSpPr>
            <a:spLocks noGrp="1"/>
          </p:cNvSpPr>
          <p:nvPr>
            <p:ph type="body" sz="quarter" idx="27" hasCustomPrompt="1"/>
          </p:nvPr>
        </p:nvSpPr>
        <p:spPr>
          <a:xfrm>
            <a:off x="1188584" y="3744287"/>
            <a:ext cx="6327775" cy="319087"/>
          </a:xfrm>
          <a:prstGeom prst="rect">
            <a:avLst/>
          </a:prstGeom>
        </p:spPr>
        <p:txBody>
          <a:bodyPr vert="horz"/>
          <a:lstStyle>
            <a:lvl1pPr marL="0" indent="0">
              <a:buFontTx/>
              <a:buNone/>
              <a:defRPr sz="1200" i="1">
                <a:latin typeface="Arial"/>
                <a:cs typeface="Aria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dirty="0" smtClean="0"/>
              <a:t>Click to edit source – Italicize publication only</a:t>
            </a:r>
            <a:endParaRPr lang="en-US" dirty="0"/>
          </a:p>
        </p:txBody>
      </p:sp>
      <p:sp>
        <p:nvSpPr>
          <p:cNvPr id="27" name="Text Placeholder 35"/>
          <p:cNvSpPr>
            <a:spLocks noGrp="1"/>
          </p:cNvSpPr>
          <p:nvPr>
            <p:ph type="body" sz="quarter" idx="28" hasCustomPrompt="1"/>
          </p:nvPr>
        </p:nvSpPr>
        <p:spPr>
          <a:xfrm>
            <a:off x="1188584" y="2473073"/>
            <a:ext cx="2265363" cy="931863"/>
          </a:xfrm>
          <a:prstGeom prst="rect">
            <a:avLst/>
          </a:prstGeom>
        </p:spPr>
        <p:txBody>
          <a:bodyPr vert="horz"/>
          <a:lstStyle>
            <a:lvl1pPr marL="0" indent="0">
              <a:buFontTx/>
              <a:buNone/>
              <a:defRPr sz="1800" b="1" baseline="0">
                <a:solidFill>
                  <a:srgbClr val="00629B"/>
                </a:solidFill>
                <a:latin typeface="Arial"/>
                <a:cs typeface="Aria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Insert Stat - 36pt or Ranking - 72pt with 0.9 line height</a:t>
            </a:r>
            <a:endParaRPr lang="en-US" dirty="0"/>
          </a:p>
        </p:txBody>
      </p:sp>
      <p:sp>
        <p:nvSpPr>
          <p:cNvPr id="28" name="Rectangle 27"/>
          <p:cNvSpPr/>
          <p:nvPr userDrawn="1"/>
        </p:nvSpPr>
        <p:spPr>
          <a:xfrm>
            <a:off x="734784" y="2751049"/>
            <a:ext cx="338593" cy="334962"/>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13"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16"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2334913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cxnSp>
        <p:nvCxnSpPr>
          <p:cNvPr id="5" name="Straight Connector 4"/>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a:spLocks noChangeArrowheads="1"/>
          </p:cNvSpPr>
          <p:nvPr userDrawn="1"/>
        </p:nvSpPr>
        <p:spPr bwMode="auto">
          <a:xfrm>
            <a:off x="600074" y="403225"/>
            <a:ext cx="78438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629B"/>
                </a:solidFill>
                <a:latin typeface="Arial" charset="0"/>
                <a:cs typeface="Arial" charset="0"/>
              </a:rPr>
              <a:t>APPENDIX</a:t>
            </a:r>
            <a:endParaRPr lang="en-US" sz="2000" b="1" dirty="0">
              <a:solidFill>
                <a:srgbClr val="00629B"/>
              </a:solidFill>
              <a:latin typeface="Arial" charset="0"/>
              <a:cs typeface="Arial" charset="0"/>
            </a:endParaRPr>
          </a:p>
        </p:txBody>
      </p:sp>
      <p:cxnSp>
        <p:nvCxnSpPr>
          <p:cNvPr id="10" name="Straight Connector 9"/>
          <p:cNvCxnSpPr/>
          <p:nvPr userDrawn="1"/>
        </p:nvCxnSpPr>
        <p:spPr>
          <a:xfrm>
            <a:off x="5364011" y="4632618"/>
            <a:ext cx="0" cy="172691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11" name="Text Placeholder 7"/>
          <p:cNvSpPr>
            <a:spLocks noGrp="1"/>
          </p:cNvSpPr>
          <p:nvPr>
            <p:ph type="body" sz="quarter" idx="20" hasCustomPrompt="1"/>
          </p:nvPr>
        </p:nvSpPr>
        <p:spPr>
          <a:xfrm>
            <a:off x="1180422" y="1281521"/>
            <a:ext cx="7048411" cy="347781"/>
          </a:xfrm>
          <a:prstGeom prst="rect">
            <a:avLst/>
          </a:prstGeom>
        </p:spPr>
        <p:txBody>
          <a:bodyPr vert="horz"/>
          <a:lstStyle>
            <a:lvl1pPr marL="0" indent="0">
              <a:buFontTx/>
              <a:buNone/>
              <a:defRPr sz="2000" b="1">
                <a:solidFill>
                  <a:srgbClr val="00629B"/>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CLICK TO EDIT TITLE. ARIAL ALL CAPS 20 PT</a:t>
            </a:r>
            <a:endParaRPr lang="en-US" dirty="0"/>
          </a:p>
        </p:txBody>
      </p:sp>
      <p:sp>
        <p:nvSpPr>
          <p:cNvPr id="12" name="Text Placeholder 27"/>
          <p:cNvSpPr>
            <a:spLocks noGrp="1"/>
          </p:cNvSpPr>
          <p:nvPr>
            <p:ph type="body" sz="quarter" idx="21" hasCustomPrompt="1"/>
          </p:nvPr>
        </p:nvSpPr>
        <p:spPr>
          <a:xfrm>
            <a:off x="1180422" y="1665819"/>
            <a:ext cx="6306077" cy="319087"/>
          </a:xfrm>
          <a:prstGeom prst="rect">
            <a:avLst/>
          </a:prstGeom>
        </p:spPr>
        <p:txBody>
          <a:bodyPr vert="horz"/>
          <a:lstStyle>
            <a:lvl1pPr marL="0" indent="0">
              <a:buFontTx/>
              <a:buNone/>
              <a:defRPr sz="1350">
                <a:latin typeface="Arial"/>
                <a:cs typeface="Aria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dirty="0" smtClean="0"/>
              <a:t>CLICK TO EDIT SUBTITLE. ARIAL ALL CAPS 13.5 PT. ONE LINE ONLY</a:t>
            </a:r>
            <a:endParaRPr lang="en-US" dirty="0"/>
          </a:p>
        </p:txBody>
      </p:sp>
      <p:sp>
        <p:nvSpPr>
          <p:cNvPr id="13" name="Text Placeholder 27"/>
          <p:cNvSpPr>
            <a:spLocks noGrp="1"/>
          </p:cNvSpPr>
          <p:nvPr>
            <p:ph type="body" sz="quarter" idx="22" hasCustomPrompt="1"/>
          </p:nvPr>
        </p:nvSpPr>
        <p:spPr>
          <a:xfrm>
            <a:off x="1180422" y="2201867"/>
            <a:ext cx="6306077" cy="2055689"/>
          </a:xfrm>
          <a:prstGeom prst="rect">
            <a:avLst/>
          </a:prstGeom>
        </p:spPr>
        <p:txBody>
          <a:bodyPr vert="horz"/>
          <a:lstStyle>
            <a:lvl1pPr marL="0" indent="0">
              <a:lnSpc>
                <a:spcPct val="120000"/>
              </a:lnSpc>
              <a:buFontTx/>
              <a:buNone/>
              <a:defRPr sz="1200">
                <a:latin typeface="Arial"/>
                <a:cs typeface="Aria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dirty="0" smtClean="0"/>
              <a:t>Click to edit body text: Arial 12 </a:t>
            </a:r>
            <a:r>
              <a:rPr lang="en-US" dirty="0" err="1" smtClean="0"/>
              <a:t>pt</a:t>
            </a:r>
            <a:r>
              <a:rPr lang="en-US" dirty="0" smtClean="0"/>
              <a:t> with 1.1 line height. This format is for DISCUSSION GUIDES ONLY. </a:t>
            </a:r>
          </a:p>
        </p:txBody>
      </p:sp>
      <p:sp>
        <p:nvSpPr>
          <p:cNvPr id="17" name="Text Placeholder 27"/>
          <p:cNvSpPr>
            <a:spLocks noGrp="1"/>
          </p:cNvSpPr>
          <p:nvPr>
            <p:ph type="body" sz="quarter" idx="23" hasCustomPrompt="1"/>
          </p:nvPr>
        </p:nvSpPr>
        <p:spPr>
          <a:xfrm>
            <a:off x="1180422" y="5728290"/>
            <a:ext cx="3944937" cy="252094"/>
          </a:xfrm>
          <a:prstGeom prst="rect">
            <a:avLst/>
          </a:prstGeom>
          <a:noFill/>
        </p:spPr>
        <p:txBody>
          <a:bodyPr vert="horz"/>
          <a:lstStyle>
            <a:lvl1pPr marL="0" marR="0" indent="0" algn="l" defTabSz="457200" rtl="0" eaLnBrk="0" fontAlgn="base" latinLnBrk="0" hangingPunct="0">
              <a:lnSpc>
                <a:spcPct val="100000"/>
              </a:lnSpc>
              <a:spcBef>
                <a:spcPct val="20000"/>
              </a:spcBef>
              <a:spcAft>
                <a:spcPct val="0"/>
              </a:spcAft>
              <a:buClrTx/>
              <a:buSzTx/>
              <a:buFontTx/>
              <a:buNone/>
              <a:tabLst/>
              <a:defRPr sz="1000" b="1" baseline="0">
                <a:latin typeface="Arial"/>
                <a:cs typeface="Aria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marL="0" marR="0" lvl="0" indent="0" algn="l" defTabSz="457200" rtl="0" eaLnBrk="0" fontAlgn="base" latinLnBrk="0" hangingPunct="0">
              <a:lnSpc>
                <a:spcPct val="100000"/>
              </a:lnSpc>
              <a:spcBef>
                <a:spcPct val="20000"/>
              </a:spcBef>
              <a:spcAft>
                <a:spcPct val="0"/>
              </a:spcAft>
              <a:buClrTx/>
              <a:buSzTx/>
              <a:buFontTx/>
              <a:buNone/>
              <a:tabLst/>
              <a:defRPr/>
            </a:pPr>
            <a:r>
              <a:rPr lang="en-US" dirty="0" err="1" smtClean="0"/>
              <a:t>www.OpportunityLouisiana.com</a:t>
            </a:r>
            <a:r>
              <a:rPr lang="en-US" dirty="0" smtClean="0"/>
              <a:t>/</a:t>
            </a:r>
            <a:r>
              <a:rPr lang="en-US" dirty="0" err="1" smtClean="0"/>
              <a:t>xxxxxx</a:t>
            </a:r>
            <a:endParaRPr lang="en-US" dirty="0"/>
          </a:p>
        </p:txBody>
      </p:sp>
      <p:sp>
        <p:nvSpPr>
          <p:cNvPr id="18" name="Text Placeholder 27"/>
          <p:cNvSpPr>
            <a:spLocks noGrp="1"/>
          </p:cNvSpPr>
          <p:nvPr>
            <p:ph type="body" sz="quarter" idx="24" hasCustomPrompt="1"/>
          </p:nvPr>
        </p:nvSpPr>
        <p:spPr>
          <a:xfrm>
            <a:off x="1169839" y="4632618"/>
            <a:ext cx="3944937" cy="996681"/>
          </a:xfrm>
          <a:prstGeom prst="rect">
            <a:avLst/>
          </a:prstGeom>
        </p:spPr>
        <p:txBody>
          <a:bodyPr vert="horz"/>
          <a:lstStyle>
            <a:lvl1pPr marL="0" indent="0">
              <a:buFontTx/>
              <a:buNone/>
              <a:defRPr sz="1000" baseline="0">
                <a:latin typeface="Arial"/>
                <a:cs typeface="Aria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dirty="0" smtClean="0"/>
              <a:t>Click to edit text: Arial 10 </a:t>
            </a:r>
            <a:r>
              <a:rPr lang="en-US" dirty="0" err="1" smtClean="0"/>
              <a:t>pt</a:t>
            </a:r>
            <a:r>
              <a:rPr lang="en-US" dirty="0" smtClean="0"/>
              <a:t> with 1.0 line height. This format is for DISCUSSION SLIDES ONLY. </a:t>
            </a:r>
            <a:endParaRPr lang="en-US" dirty="0"/>
          </a:p>
        </p:txBody>
      </p:sp>
      <p:sp>
        <p:nvSpPr>
          <p:cNvPr id="25" name="Text Placeholder 7"/>
          <p:cNvSpPr>
            <a:spLocks noGrp="1"/>
          </p:cNvSpPr>
          <p:nvPr>
            <p:ph type="body" sz="quarter" idx="25" hasCustomPrompt="1"/>
          </p:nvPr>
        </p:nvSpPr>
        <p:spPr>
          <a:xfrm>
            <a:off x="1169839" y="4326998"/>
            <a:ext cx="3944937" cy="363031"/>
          </a:xfrm>
          <a:prstGeom prst="rect">
            <a:avLst/>
          </a:prstGeom>
        </p:spPr>
        <p:txBody>
          <a:bodyPr vert="horz"/>
          <a:lstStyle>
            <a:lvl1pPr marL="0" indent="0">
              <a:buFontTx/>
              <a:buNone/>
              <a:defRPr sz="1400" b="1" baseline="0">
                <a:solidFill>
                  <a:srgbClr val="00629B"/>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CLICK TO EDIT TITLE. 14 PT ALL CAPS</a:t>
            </a:r>
            <a:endParaRPr lang="en-US" dirty="0"/>
          </a:p>
        </p:txBody>
      </p:sp>
      <p:sp>
        <p:nvSpPr>
          <p:cNvPr id="27" name="Text Placeholder 13"/>
          <p:cNvSpPr>
            <a:spLocks noGrp="1"/>
          </p:cNvSpPr>
          <p:nvPr>
            <p:ph type="body" sz="quarter" idx="12" hasCustomPrompt="1"/>
          </p:nvPr>
        </p:nvSpPr>
        <p:spPr>
          <a:xfrm>
            <a:off x="5601598" y="4690029"/>
            <a:ext cx="2542121" cy="277808"/>
          </a:xfrm>
          <a:prstGeom prst="rect">
            <a:avLst/>
          </a:prstGeom>
        </p:spPr>
        <p:txBody>
          <a:bodyPr vert="horz"/>
          <a:lstStyle>
            <a:lvl1pPr marL="0" indent="0">
              <a:buFontTx/>
              <a:buNone/>
              <a:defRPr sz="1200" b="1" i="0" baseline="0">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NAME</a:t>
            </a:r>
          </a:p>
        </p:txBody>
      </p:sp>
      <p:sp>
        <p:nvSpPr>
          <p:cNvPr id="28" name="Text Placeholder 13"/>
          <p:cNvSpPr>
            <a:spLocks noGrp="1"/>
          </p:cNvSpPr>
          <p:nvPr>
            <p:ph type="body" sz="quarter" idx="26" hasCustomPrompt="1"/>
          </p:nvPr>
        </p:nvSpPr>
        <p:spPr>
          <a:xfrm>
            <a:off x="5601598" y="4972866"/>
            <a:ext cx="2542121" cy="274369"/>
          </a:xfrm>
          <a:prstGeom prst="rect">
            <a:avLst/>
          </a:prstGeom>
        </p:spPr>
        <p:txBody>
          <a:bodyPr vert="horz"/>
          <a:lstStyle>
            <a:lvl1pPr marL="0" indent="0">
              <a:buFontTx/>
              <a:buNone/>
              <a:defRPr sz="1200" b="0" i="0" baseline="0">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Title, Department</a:t>
            </a:r>
            <a:br>
              <a:rPr lang="en-US" dirty="0" smtClean="0"/>
            </a:br>
            <a:endParaRPr lang="en-US" dirty="0" smtClean="0"/>
          </a:p>
        </p:txBody>
      </p:sp>
      <p:sp>
        <p:nvSpPr>
          <p:cNvPr id="29" name="Text Placeholder 13"/>
          <p:cNvSpPr>
            <a:spLocks noGrp="1"/>
          </p:cNvSpPr>
          <p:nvPr>
            <p:ph type="body" sz="quarter" idx="27" hasCustomPrompt="1"/>
          </p:nvPr>
        </p:nvSpPr>
        <p:spPr>
          <a:xfrm>
            <a:off x="5601598" y="5253983"/>
            <a:ext cx="2542121" cy="274369"/>
          </a:xfrm>
          <a:prstGeom prst="rect">
            <a:avLst/>
          </a:prstGeom>
        </p:spPr>
        <p:txBody>
          <a:bodyPr vert="horz"/>
          <a:lstStyle>
            <a:lvl1pPr marL="0" indent="0">
              <a:buFontTx/>
              <a:buNone/>
              <a:defRPr sz="1200" b="0" i="0" baseline="0">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Louisiana Economic Development</a:t>
            </a:r>
            <a:br>
              <a:rPr lang="en-US" dirty="0" smtClean="0"/>
            </a:br>
            <a:endParaRPr lang="en-US" dirty="0" smtClean="0"/>
          </a:p>
        </p:txBody>
      </p:sp>
      <p:sp>
        <p:nvSpPr>
          <p:cNvPr id="30" name="Text Placeholder 13"/>
          <p:cNvSpPr>
            <a:spLocks noGrp="1"/>
          </p:cNvSpPr>
          <p:nvPr>
            <p:ph type="body" sz="quarter" idx="28" hasCustomPrompt="1"/>
          </p:nvPr>
        </p:nvSpPr>
        <p:spPr>
          <a:xfrm>
            <a:off x="5599483" y="5536820"/>
            <a:ext cx="2542121" cy="260748"/>
          </a:xfrm>
          <a:prstGeom prst="rect">
            <a:avLst/>
          </a:prstGeom>
        </p:spPr>
        <p:txBody>
          <a:bodyPr vert="horz"/>
          <a:lstStyle>
            <a:lvl1pPr marL="0" indent="0">
              <a:buFontTx/>
              <a:buNone/>
              <a:defRPr sz="1200" b="0" i="0" baseline="0">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Phone</a:t>
            </a:r>
            <a:br>
              <a:rPr lang="en-US" dirty="0" smtClean="0"/>
            </a:br>
            <a:endParaRPr lang="en-US" dirty="0" smtClean="0"/>
          </a:p>
        </p:txBody>
      </p:sp>
      <p:sp>
        <p:nvSpPr>
          <p:cNvPr id="31" name="Text Placeholder 13"/>
          <p:cNvSpPr>
            <a:spLocks noGrp="1"/>
          </p:cNvSpPr>
          <p:nvPr>
            <p:ph type="body" sz="quarter" idx="29" hasCustomPrompt="1"/>
          </p:nvPr>
        </p:nvSpPr>
        <p:spPr>
          <a:xfrm>
            <a:off x="5599483" y="5806035"/>
            <a:ext cx="2542121" cy="260748"/>
          </a:xfrm>
          <a:prstGeom prst="rect">
            <a:avLst/>
          </a:prstGeom>
        </p:spPr>
        <p:txBody>
          <a:bodyPr vert="horz"/>
          <a:lstStyle>
            <a:lvl1pPr marL="0" indent="0">
              <a:buFontTx/>
              <a:buNone/>
              <a:defRPr sz="1200" b="0" i="0" baseline="0">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Email</a:t>
            </a:r>
          </a:p>
        </p:txBody>
      </p:sp>
      <p:cxnSp>
        <p:nvCxnSpPr>
          <p:cNvPr id="26" name="Straight Connector 25"/>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34" name="Rectangle 33"/>
          <p:cNvSpPr/>
          <p:nvPr userDrawn="1"/>
        </p:nvSpPr>
        <p:spPr>
          <a:xfrm>
            <a:off x="734784" y="1315262"/>
            <a:ext cx="338593" cy="334962"/>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23" name="TextBox 14"/>
          <p:cNvSpPr txBox="1">
            <a:spLocks noChangeArrowheads="1"/>
          </p:cNvSpPr>
          <p:nvPr userDrawn="1"/>
        </p:nvSpPr>
        <p:spPr bwMode="auto">
          <a:xfrm>
            <a:off x="5599483" y="4323674"/>
            <a:ext cx="33655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b="1" dirty="0">
                <a:solidFill>
                  <a:srgbClr val="00629B"/>
                </a:solidFill>
                <a:latin typeface="Arial" charset="0"/>
                <a:cs typeface="Arial" charset="0"/>
              </a:rPr>
              <a:t>CONTACT</a:t>
            </a:r>
          </a:p>
        </p:txBody>
      </p:sp>
      <p:sp>
        <p:nvSpPr>
          <p:cNvPr id="37"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33" name="Text Placeholder 7"/>
          <p:cNvSpPr>
            <a:spLocks noGrp="1"/>
          </p:cNvSpPr>
          <p:nvPr>
            <p:ph type="body" sz="quarter" idx="30"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3713983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195443" y="2946437"/>
            <a:ext cx="5948558" cy="761166"/>
          </a:xfrm>
          <a:prstGeom prst="rect">
            <a:avLst/>
          </a:prstGeom>
        </p:spPr>
        <p:txBody>
          <a:bodyPr vert="horz"/>
          <a:lstStyle>
            <a:lvl1pPr algn="l">
              <a:defRPr sz="4800" b="1" baseline="0">
                <a:solidFill>
                  <a:schemeClr val="tx1">
                    <a:lumMod val="50000"/>
                    <a:lumOff val="50000"/>
                  </a:schemeClr>
                </a:solidFill>
                <a:latin typeface="Arial"/>
                <a:cs typeface="Arial"/>
              </a:defRPr>
            </a:lvl1pPr>
          </a:lstStyle>
          <a:p>
            <a:r>
              <a:rPr lang="en-US" dirty="0" smtClean="0"/>
              <a:t>Project Title</a:t>
            </a:r>
            <a:endParaRPr lang="en-US" dirty="0"/>
          </a:p>
        </p:txBody>
      </p:sp>
      <p:sp>
        <p:nvSpPr>
          <p:cNvPr id="7" name="Text Placeholder 7"/>
          <p:cNvSpPr>
            <a:spLocks noGrp="1"/>
          </p:cNvSpPr>
          <p:nvPr>
            <p:ph type="body" sz="quarter" idx="10" hasCustomPrompt="1"/>
          </p:nvPr>
        </p:nvSpPr>
        <p:spPr>
          <a:xfrm>
            <a:off x="3195443" y="3796129"/>
            <a:ext cx="5565772" cy="323845"/>
          </a:xfrm>
          <a:prstGeom prst="rect">
            <a:avLst/>
          </a:prstGeom>
        </p:spPr>
        <p:txBody>
          <a:bodyPr vert="horz"/>
          <a:lstStyle>
            <a:lvl1pPr marL="0" indent="0" algn="l">
              <a:buNone/>
              <a:defRPr sz="1500" b="1" baseline="0">
                <a:solidFill>
                  <a:schemeClr val="tx1">
                    <a:lumMod val="50000"/>
                    <a:lumOff val="50000"/>
                  </a:schemeClr>
                </a:solidFill>
                <a:latin typeface="Arial"/>
                <a:cs typeface="Arial"/>
              </a:defRPr>
            </a:lvl1pPr>
          </a:lstStyle>
          <a:p>
            <a:pPr lvl="0"/>
            <a:r>
              <a:rPr lang="en-US" dirty="0" smtClean="0"/>
              <a:t>Project Subtitle – Font Size 15, One Line</a:t>
            </a:r>
            <a:endParaRPr lang="en-US" dirty="0"/>
          </a:p>
        </p:txBody>
      </p:sp>
      <p:sp>
        <p:nvSpPr>
          <p:cNvPr id="8" name="Text Placeholder 10"/>
          <p:cNvSpPr>
            <a:spLocks noGrp="1"/>
          </p:cNvSpPr>
          <p:nvPr>
            <p:ph type="body" sz="quarter" idx="11" hasCustomPrompt="1"/>
          </p:nvPr>
        </p:nvSpPr>
        <p:spPr>
          <a:xfrm>
            <a:off x="3232795" y="4350101"/>
            <a:ext cx="5342236" cy="321731"/>
          </a:xfrm>
          <a:prstGeom prst="rect">
            <a:avLst/>
          </a:prstGeom>
        </p:spPr>
        <p:txBody>
          <a:bodyPr vert="horz"/>
          <a:lstStyle>
            <a:lvl1pPr marL="0" indent="0" algn="l">
              <a:buNone/>
              <a:defRPr sz="1200" baseline="0">
                <a:solidFill>
                  <a:schemeClr val="tx1">
                    <a:lumMod val="50000"/>
                    <a:lumOff val="50000"/>
                  </a:schemeClr>
                </a:solidFill>
                <a:latin typeface="Arial"/>
                <a:cs typeface="Arial"/>
              </a:defRPr>
            </a:lvl1pPr>
          </a:lstStyle>
          <a:p>
            <a:pPr lvl="0"/>
            <a:r>
              <a:rPr lang="en-US" dirty="0" smtClean="0"/>
              <a:t>Month Day, Year – Font Size 12 </a:t>
            </a:r>
            <a:r>
              <a:rPr lang="en-US" dirty="0" err="1" smtClean="0"/>
              <a:t>Pt</a:t>
            </a:r>
            <a:r>
              <a:rPr lang="en-US" dirty="0" smtClean="0"/>
              <a:t>, One Line</a:t>
            </a:r>
            <a:endParaRPr lang="en-US" dirty="0"/>
          </a:p>
        </p:txBody>
      </p:sp>
    </p:spTree>
    <p:extLst>
      <p:ext uri="{BB962C8B-B14F-4D97-AF65-F5344CB8AC3E}">
        <p14:creationId xmlns:p14="http://schemas.microsoft.com/office/powerpoint/2010/main" val="3084560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1" y="274638"/>
            <a:ext cx="8228330" cy="868362"/>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730250" y="1535113"/>
            <a:ext cx="8229600" cy="45259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914399" y="6356352"/>
            <a:ext cx="2094615" cy="365125"/>
          </a:xfrm>
          <a:prstGeom prst="rect">
            <a:avLst/>
          </a:prstGeom>
        </p:spPr>
        <p:txBody>
          <a:bodyPr/>
          <a:lstStyle>
            <a:lvl1pPr>
              <a:defRPr/>
            </a:lvl1pPr>
          </a:lstStyle>
          <a:p>
            <a:pPr algn="l"/>
            <a:fld id="{5A60DB6D-A6B6-41BE-ABCE-1F8F6F6160EE}" type="slidenum">
              <a:rPr lang="en-US" smtClean="0">
                <a:solidFill>
                  <a:prstClr val="black">
                    <a:lumMod val="75000"/>
                    <a:lumOff val="25000"/>
                  </a:prstClr>
                </a:solidFill>
              </a:rPr>
              <a:pPr algn="l"/>
              <a:t>‹#›</a:t>
            </a:fld>
            <a:r>
              <a:rPr lang="en-US" dirty="0" smtClean="0">
                <a:solidFill>
                  <a:prstClr val="black">
                    <a:lumMod val="75000"/>
                    <a:lumOff val="25000"/>
                  </a:prstClr>
                </a:solidFill>
              </a:rPr>
              <a:t> </a:t>
            </a:r>
            <a:r>
              <a:rPr lang="en-US" b="1" dirty="0" smtClean="0">
                <a:solidFill>
                  <a:srgbClr val="2E507A"/>
                </a:solidFill>
                <a:latin typeface="Univers 57 Condensed" pitchFamily="34" charset="0"/>
              </a:rPr>
              <a:t>	</a:t>
            </a:r>
            <a:endParaRPr lang="en-US" dirty="0">
              <a:solidFill>
                <a:prstClr val="black">
                  <a:lumMod val="75000"/>
                  <a:lumOff val="25000"/>
                </a:prstClr>
              </a:solidFill>
            </a:endParaRPr>
          </a:p>
        </p:txBody>
      </p:sp>
    </p:spTree>
    <p:extLst>
      <p:ext uri="{BB962C8B-B14F-4D97-AF65-F5344CB8AC3E}">
        <p14:creationId xmlns:p14="http://schemas.microsoft.com/office/powerpoint/2010/main" val="375873436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ption 1 _ 3 Contacts">
    <p:spTree>
      <p:nvGrpSpPr>
        <p:cNvPr id="1" name=""/>
        <p:cNvGrpSpPr/>
        <p:nvPr/>
      </p:nvGrpSpPr>
      <p:grpSpPr>
        <a:xfrm>
          <a:off x="0" y="0"/>
          <a:ext cx="0" cy="0"/>
          <a:chOff x="0" y="0"/>
          <a:chExt cx="0" cy="0"/>
        </a:xfrm>
      </p:grpSpPr>
      <p:sp>
        <p:nvSpPr>
          <p:cNvPr id="80" name="Text Placeholder 13"/>
          <p:cNvSpPr>
            <a:spLocks noGrp="1"/>
          </p:cNvSpPr>
          <p:nvPr>
            <p:ph type="body" sz="quarter" idx="12" hasCustomPrompt="1"/>
          </p:nvPr>
        </p:nvSpPr>
        <p:spPr>
          <a:xfrm>
            <a:off x="2546481" y="3233904"/>
            <a:ext cx="2570729" cy="277808"/>
          </a:xfrm>
          <a:prstGeom prst="rect">
            <a:avLst/>
          </a:prstGeom>
        </p:spPr>
        <p:txBody>
          <a:bodyPr vert="horz"/>
          <a:lstStyle>
            <a:lvl1pPr marL="0" indent="0">
              <a:buFontTx/>
              <a:buNone/>
              <a:defRPr sz="1200" b="1" i="0" baseline="0">
                <a:solidFill>
                  <a:srgbClr val="000000"/>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NAME</a:t>
            </a:r>
          </a:p>
        </p:txBody>
      </p:sp>
      <p:sp>
        <p:nvSpPr>
          <p:cNvPr id="81" name="Text Placeholder 13"/>
          <p:cNvSpPr>
            <a:spLocks noGrp="1"/>
          </p:cNvSpPr>
          <p:nvPr>
            <p:ph type="body" sz="quarter" idx="26" hasCustomPrompt="1"/>
          </p:nvPr>
        </p:nvSpPr>
        <p:spPr>
          <a:xfrm>
            <a:off x="2546481" y="3516741"/>
            <a:ext cx="2570729" cy="274369"/>
          </a:xfrm>
          <a:prstGeom prst="rect">
            <a:avLst/>
          </a:prstGeom>
        </p:spPr>
        <p:txBody>
          <a:bodyPr vert="horz"/>
          <a:lstStyle>
            <a:lvl1pPr marL="0" indent="0">
              <a:buFontTx/>
              <a:buNone/>
              <a:defRPr sz="1200" b="0" i="0" baseline="0">
                <a:ln>
                  <a:noFill/>
                </a:ln>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Title, Department</a:t>
            </a:r>
            <a:br>
              <a:rPr lang="en-US" dirty="0" smtClean="0"/>
            </a:br>
            <a:endParaRPr lang="en-US" dirty="0" smtClean="0"/>
          </a:p>
        </p:txBody>
      </p:sp>
      <p:sp>
        <p:nvSpPr>
          <p:cNvPr id="82" name="Text Placeholder 13"/>
          <p:cNvSpPr>
            <a:spLocks noGrp="1"/>
          </p:cNvSpPr>
          <p:nvPr>
            <p:ph type="body" sz="quarter" idx="27" hasCustomPrompt="1"/>
          </p:nvPr>
        </p:nvSpPr>
        <p:spPr>
          <a:xfrm>
            <a:off x="2546481" y="3797858"/>
            <a:ext cx="2570729" cy="274369"/>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Louisiana Economic Development</a:t>
            </a:r>
            <a:br>
              <a:rPr lang="en-US" dirty="0" smtClean="0"/>
            </a:br>
            <a:endParaRPr lang="en-US" dirty="0" smtClean="0"/>
          </a:p>
        </p:txBody>
      </p:sp>
      <p:sp>
        <p:nvSpPr>
          <p:cNvPr id="83" name="Text Placeholder 13"/>
          <p:cNvSpPr>
            <a:spLocks noGrp="1"/>
          </p:cNvSpPr>
          <p:nvPr>
            <p:ph type="body" sz="quarter" idx="28" hasCustomPrompt="1"/>
          </p:nvPr>
        </p:nvSpPr>
        <p:spPr>
          <a:xfrm>
            <a:off x="2544366" y="4080695"/>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Phone</a:t>
            </a:r>
            <a:br>
              <a:rPr lang="en-US" dirty="0" smtClean="0"/>
            </a:br>
            <a:endParaRPr lang="en-US" dirty="0" smtClean="0"/>
          </a:p>
        </p:txBody>
      </p:sp>
      <p:sp>
        <p:nvSpPr>
          <p:cNvPr id="84" name="Text Placeholder 13"/>
          <p:cNvSpPr>
            <a:spLocks noGrp="1"/>
          </p:cNvSpPr>
          <p:nvPr>
            <p:ph type="body" sz="quarter" idx="29" hasCustomPrompt="1"/>
          </p:nvPr>
        </p:nvSpPr>
        <p:spPr>
          <a:xfrm>
            <a:off x="2544366" y="4349910"/>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Email</a:t>
            </a:r>
          </a:p>
        </p:txBody>
      </p:sp>
      <p:sp>
        <p:nvSpPr>
          <p:cNvPr id="15" name="TextBox 14"/>
          <p:cNvSpPr txBox="1">
            <a:spLocks noChangeArrowheads="1"/>
          </p:cNvSpPr>
          <p:nvPr userDrawn="1"/>
        </p:nvSpPr>
        <p:spPr bwMode="auto">
          <a:xfrm>
            <a:off x="2861978" y="5017860"/>
            <a:ext cx="3365500" cy="63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50000"/>
              </a:lnSpc>
            </a:pPr>
            <a:r>
              <a:rPr lang="en-US" sz="1200" b="1" dirty="0">
                <a:solidFill>
                  <a:srgbClr val="00629B"/>
                </a:solidFill>
                <a:latin typeface="Arial" charset="0"/>
                <a:cs typeface="Arial" charset="0"/>
              </a:rPr>
              <a:t>OpportunityLouisiana.com</a:t>
            </a:r>
          </a:p>
          <a:p>
            <a:pPr eaLnBrk="1" hangingPunct="1">
              <a:lnSpc>
                <a:spcPct val="150000"/>
              </a:lnSpc>
            </a:pPr>
            <a:r>
              <a:rPr lang="en-US" sz="1200" b="1" dirty="0">
                <a:solidFill>
                  <a:srgbClr val="00629B"/>
                </a:solidFill>
                <a:latin typeface="Arial" charset="0"/>
                <a:cs typeface="Arial" charset="0"/>
              </a:rPr>
              <a:t>@LEDLouisiana</a:t>
            </a:r>
          </a:p>
        </p:txBody>
      </p:sp>
      <p:pic>
        <p:nvPicPr>
          <p:cNvPr id="16" name="Picture 15"/>
          <p:cNvPicPr>
            <a:picLocks noChangeAspect="1"/>
          </p:cNvPicPr>
          <p:nvPr userDrawn="1"/>
        </p:nvPicPr>
        <p:blipFill>
          <a:blip r:embed="rId2"/>
          <a:stretch>
            <a:fillRect/>
          </a:stretch>
        </p:blipFill>
        <p:spPr>
          <a:xfrm>
            <a:off x="2605747" y="5098139"/>
            <a:ext cx="234000" cy="234000"/>
          </a:xfrm>
          <a:prstGeom prst="rect">
            <a:avLst/>
          </a:prstGeom>
        </p:spPr>
      </p:pic>
      <p:pic>
        <p:nvPicPr>
          <p:cNvPr id="17" name="Picture 16"/>
          <p:cNvPicPr>
            <a:picLocks noChangeAspect="1"/>
          </p:cNvPicPr>
          <p:nvPr userDrawn="1"/>
        </p:nvPicPr>
        <p:blipFill rotWithShape="1">
          <a:blip r:embed="rId3"/>
          <a:srcRect l="5553" t="3398" r="6617" b="4915"/>
          <a:stretch/>
        </p:blipFill>
        <p:spPr>
          <a:xfrm>
            <a:off x="2617397" y="5402000"/>
            <a:ext cx="216000" cy="220697"/>
          </a:xfrm>
          <a:prstGeom prst="rect">
            <a:avLst/>
          </a:prstGeom>
        </p:spPr>
      </p:pic>
      <p:sp>
        <p:nvSpPr>
          <p:cNvPr id="18" name="Rectangle 17"/>
          <p:cNvSpPr/>
          <p:nvPr userDrawn="1"/>
        </p:nvSpPr>
        <p:spPr>
          <a:xfrm>
            <a:off x="353787" y="1985086"/>
            <a:ext cx="1990714" cy="1705811"/>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19" name="TextBox 14"/>
          <p:cNvSpPr txBox="1">
            <a:spLocks noChangeArrowheads="1"/>
          </p:cNvSpPr>
          <p:nvPr userDrawn="1"/>
        </p:nvSpPr>
        <p:spPr bwMode="auto">
          <a:xfrm>
            <a:off x="353787" y="3083802"/>
            <a:ext cx="199071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400" b="1" dirty="0">
                <a:solidFill>
                  <a:schemeClr val="bg1"/>
                </a:solidFill>
                <a:latin typeface="Arial" charset="0"/>
                <a:cs typeface="Arial" charset="0"/>
              </a:rPr>
              <a:t>CONTACT</a:t>
            </a:r>
          </a:p>
        </p:txBody>
      </p:sp>
    </p:spTree>
    <p:extLst>
      <p:ext uri="{BB962C8B-B14F-4D97-AF65-F5344CB8AC3E}">
        <p14:creationId xmlns:p14="http://schemas.microsoft.com/office/powerpoint/2010/main" val="1935957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No Header">
    <p:spTree>
      <p:nvGrpSpPr>
        <p:cNvPr id="1" name=""/>
        <p:cNvGrpSpPr/>
        <p:nvPr/>
      </p:nvGrpSpPr>
      <p:grpSpPr>
        <a:xfrm>
          <a:off x="0" y="0"/>
          <a:ext cx="0" cy="0"/>
          <a:chOff x="0" y="0"/>
          <a:chExt cx="0" cy="0"/>
        </a:xfrm>
      </p:grpSpPr>
      <p:sp>
        <p:nvSpPr>
          <p:cNvPr id="11" name="TextBox 10"/>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6"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5"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2661408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29" name="TextBox 28"/>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34" name="Text Placeholder 6"/>
          <p:cNvSpPr>
            <a:spLocks noGrp="1"/>
          </p:cNvSpPr>
          <p:nvPr>
            <p:ph type="body" sz="quarter" idx="18" hasCustomPrompt="1"/>
          </p:nvPr>
        </p:nvSpPr>
        <p:spPr>
          <a:xfrm>
            <a:off x="1188584" y="1661473"/>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35" name="Text Placeholder 6"/>
          <p:cNvSpPr>
            <a:spLocks noGrp="1"/>
          </p:cNvSpPr>
          <p:nvPr>
            <p:ph type="body" sz="quarter" idx="19" hasCustomPrompt="1"/>
          </p:nvPr>
        </p:nvSpPr>
        <p:spPr>
          <a:xfrm>
            <a:off x="1184500" y="2157702"/>
            <a:ext cx="7044333"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36" name="Text Placeholder 6"/>
          <p:cNvSpPr>
            <a:spLocks noGrp="1"/>
          </p:cNvSpPr>
          <p:nvPr>
            <p:ph type="body" sz="quarter" idx="20" hasCustomPrompt="1"/>
          </p:nvPr>
        </p:nvSpPr>
        <p:spPr>
          <a:xfrm>
            <a:off x="1188584" y="2633621"/>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37" name="Text Placeholder 6"/>
          <p:cNvSpPr>
            <a:spLocks noGrp="1"/>
          </p:cNvSpPr>
          <p:nvPr>
            <p:ph type="body" sz="quarter" idx="21" hasCustomPrompt="1"/>
          </p:nvPr>
        </p:nvSpPr>
        <p:spPr>
          <a:xfrm>
            <a:off x="1188584" y="3124831"/>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38" name="Text Placeholder 6"/>
          <p:cNvSpPr>
            <a:spLocks noGrp="1"/>
          </p:cNvSpPr>
          <p:nvPr>
            <p:ph type="body" sz="quarter" idx="22" hasCustomPrompt="1"/>
          </p:nvPr>
        </p:nvSpPr>
        <p:spPr>
          <a:xfrm>
            <a:off x="1188584" y="361208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39" name="Text Placeholder 6"/>
          <p:cNvSpPr>
            <a:spLocks noGrp="1"/>
          </p:cNvSpPr>
          <p:nvPr>
            <p:ph type="body" sz="quarter" idx="23" hasCustomPrompt="1"/>
          </p:nvPr>
        </p:nvSpPr>
        <p:spPr>
          <a:xfrm>
            <a:off x="1188584" y="4120388"/>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40" name="Text Placeholder 6"/>
          <p:cNvSpPr>
            <a:spLocks noGrp="1"/>
          </p:cNvSpPr>
          <p:nvPr>
            <p:ph type="body" sz="quarter" idx="25" hasCustomPrompt="1"/>
          </p:nvPr>
        </p:nvSpPr>
        <p:spPr>
          <a:xfrm>
            <a:off x="1188584" y="4623129"/>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41" name="Text Placeholder 6"/>
          <p:cNvSpPr>
            <a:spLocks noGrp="1"/>
          </p:cNvSpPr>
          <p:nvPr>
            <p:ph type="body" sz="quarter" idx="27" hasCustomPrompt="1"/>
          </p:nvPr>
        </p:nvSpPr>
        <p:spPr>
          <a:xfrm>
            <a:off x="1188584" y="5137835"/>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42" name="Text Placeholder 6"/>
          <p:cNvSpPr>
            <a:spLocks noGrp="1"/>
          </p:cNvSpPr>
          <p:nvPr>
            <p:ph type="body" sz="quarter" idx="29" hasCustomPrompt="1"/>
          </p:nvPr>
        </p:nvSpPr>
        <p:spPr>
          <a:xfrm>
            <a:off x="1188584" y="564057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45" name="Rectangle 44"/>
          <p:cNvSpPr/>
          <p:nvPr userDrawn="1"/>
        </p:nvSpPr>
        <p:spPr>
          <a:xfrm>
            <a:off x="734784" y="1165383"/>
            <a:ext cx="338593" cy="334962"/>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47" name="Text Placeholder 6"/>
          <p:cNvSpPr>
            <a:spLocks noGrp="1"/>
          </p:cNvSpPr>
          <p:nvPr>
            <p:ph type="body" sz="quarter" idx="35" hasCustomPrompt="1"/>
          </p:nvPr>
        </p:nvSpPr>
        <p:spPr>
          <a:xfrm>
            <a:off x="1184500" y="1165383"/>
            <a:ext cx="7044333"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cap="all" baseline="0">
                <a:solidFill>
                  <a:srgbClr val="00629B"/>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17"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16"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86341922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1">
    <p:spTree>
      <p:nvGrpSpPr>
        <p:cNvPr id="1" name=""/>
        <p:cNvGrpSpPr/>
        <p:nvPr/>
      </p:nvGrpSpPr>
      <p:grpSpPr>
        <a:xfrm>
          <a:off x="0" y="0"/>
          <a:ext cx="0" cy="0"/>
          <a:chOff x="0" y="0"/>
          <a:chExt cx="0" cy="0"/>
        </a:xfrm>
      </p:grpSpPr>
      <p:sp>
        <p:nvSpPr>
          <p:cNvPr id="32" name="TextBox 31"/>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44" name="Text Placeholder 6"/>
          <p:cNvSpPr>
            <a:spLocks noGrp="1"/>
          </p:cNvSpPr>
          <p:nvPr>
            <p:ph type="body" sz="quarter" idx="18" hasCustomPrompt="1"/>
          </p:nvPr>
        </p:nvSpPr>
        <p:spPr>
          <a:xfrm>
            <a:off x="1188584" y="116418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45" name="Text Placeholder 6"/>
          <p:cNvSpPr>
            <a:spLocks noGrp="1"/>
          </p:cNvSpPr>
          <p:nvPr>
            <p:ph type="body" sz="quarter" idx="19" hasCustomPrompt="1"/>
          </p:nvPr>
        </p:nvSpPr>
        <p:spPr>
          <a:xfrm>
            <a:off x="1184500" y="2157702"/>
            <a:ext cx="7044333"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46" name="Text Placeholder 6"/>
          <p:cNvSpPr>
            <a:spLocks noGrp="1"/>
          </p:cNvSpPr>
          <p:nvPr>
            <p:ph type="body" sz="quarter" idx="20" hasCustomPrompt="1"/>
          </p:nvPr>
        </p:nvSpPr>
        <p:spPr>
          <a:xfrm>
            <a:off x="1188584" y="2633621"/>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47" name="Text Placeholder 6"/>
          <p:cNvSpPr>
            <a:spLocks noGrp="1"/>
          </p:cNvSpPr>
          <p:nvPr>
            <p:ph type="body" sz="quarter" idx="21" hasCustomPrompt="1"/>
          </p:nvPr>
        </p:nvSpPr>
        <p:spPr>
          <a:xfrm>
            <a:off x="1188584" y="3124831"/>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48" name="Text Placeholder 6"/>
          <p:cNvSpPr>
            <a:spLocks noGrp="1"/>
          </p:cNvSpPr>
          <p:nvPr>
            <p:ph type="body" sz="quarter" idx="22" hasCustomPrompt="1"/>
          </p:nvPr>
        </p:nvSpPr>
        <p:spPr>
          <a:xfrm>
            <a:off x="1188584" y="361208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49" name="Text Placeholder 6"/>
          <p:cNvSpPr>
            <a:spLocks noGrp="1"/>
          </p:cNvSpPr>
          <p:nvPr>
            <p:ph type="body" sz="quarter" idx="23" hasCustomPrompt="1"/>
          </p:nvPr>
        </p:nvSpPr>
        <p:spPr>
          <a:xfrm>
            <a:off x="1188584" y="4120388"/>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50" name="Text Placeholder 6"/>
          <p:cNvSpPr>
            <a:spLocks noGrp="1"/>
          </p:cNvSpPr>
          <p:nvPr>
            <p:ph type="body" sz="quarter" idx="25" hasCustomPrompt="1"/>
          </p:nvPr>
        </p:nvSpPr>
        <p:spPr>
          <a:xfrm>
            <a:off x="1188584" y="4623129"/>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51" name="Text Placeholder 6"/>
          <p:cNvSpPr>
            <a:spLocks noGrp="1"/>
          </p:cNvSpPr>
          <p:nvPr>
            <p:ph type="body" sz="quarter" idx="27" hasCustomPrompt="1"/>
          </p:nvPr>
        </p:nvSpPr>
        <p:spPr>
          <a:xfrm>
            <a:off x="1188584" y="5137835"/>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52" name="Text Placeholder 6"/>
          <p:cNvSpPr>
            <a:spLocks noGrp="1"/>
          </p:cNvSpPr>
          <p:nvPr>
            <p:ph type="body" sz="quarter" idx="29" hasCustomPrompt="1"/>
          </p:nvPr>
        </p:nvSpPr>
        <p:spPr>
          <a:xfrm>
            <a:off x="1188584" y="564057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3" name="Rectangle 52"/>
          <p:cNvSpPr/>
          <p:nvPr userDrawn="1"/>
        </p:nvSpPr>
        <p:spPr>
          <a:xfrm>
            <a:off x="734784" y="1661473"/>
            <a:ext cx="338593" cy="334962"/>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54" name="Text Placeholder 6"/>
          <p:cNvSpPr>
            <a:spLocks noGrp="1"/>
          </p:cNvSpPr>
          <p:nvPr>
            <p:ph type="body" sz="quarter" idx="34" hasCustomPrompt="1"/>
          </p:nvPr>
        </p:nvSpPr>
        <p:spPr>
          <a:xfrm>
            <a:off x="1184500" y="1661473"/>
            <a:ext cx="7044333"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cap="all" baseline="0">
                <a:solidFill>
                  <a:srgbClr val="00629B"/>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17"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16"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217302126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ction 1">
    <p:spTree>
      <p:nvGrpSpPr>
        <p:cNvPr id="1" name=""/>
        <p:cNvGrpSpPr/>
        <p:nvPr/>
      </p:nvGrpSpPr>
      <p:grpSpPr>
        <a:xfrm>
          <a:off x="0" y="0"/>
          <a:ext cx="0" cy="0"/>
          <a:chOff x="0" y="0"/>
          <a:chExt cx="0" cy="0"/>
        </a:xfrm>
      </p:grpSpPr>
      <p:sp>
        <p:nvSpPr>
          <p:cNvPr id="30" name="TextBox 29"/>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55" name="Text Placeholder 6"/>
          <p:cNvSpPr>
            <a:spLocks noGrp="1"/>
          </p:cNvSpPr>
          <p:nvPr>
            <p:ph type="body" sz="quarter" idx="18" hasCustomPrompt="1"/>
          </p:nvPr>
        </p:nvSpPr>
        <p:spPr>
          <a:xfrm>
            <a:off x="1188584" y="1661473"/>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7" name="Text Placeholder 6"/>
          <p:cNvSpPr>
            <a:spLocks noGrp="1"/>
          </p:cNvSpPr>
          <p:nvPr>
            <p:ph type="body" sz="quarter" idx="20" hasCustomPrompt="1"/>
          </p:nvPr>
        </p:nvSpPr>
        <p:spPr>
          <a:xfrm>
            <a:off x="1188584" y="2633621"/>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8" name="Text Placeholder 6"/>
          <p:cNvSpPr>
            <a:spLocks noGrp="1"/>
          </p:cNvSpPr>
          <p:nvPr>
            <p:ph type="body" sz="quarter" idx="21" hasCustomPrompt="1"/>
          </p:nvPr>
        </p:nvSpPr>
        <p:spPr>
          <a:xfrm>
            <a:off x="1188584" y="3124831"/>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9" name="Text Placeholder 6"/>
          <p:cNvSpPr>
            <a:spLocks noGrp="1"/>
          </p:cNvSpPr>
          <p:nvPr>
            <p:ph type="body" sz="quarter" idx="22" hasCustomPrompt="1"/>
          </p:nvPr>
        </p:nvSpPr>
        <p:spPr>
          <a:xfrm>
            <a:off x="1188584" y="361208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0" name="Text Placeholder 6"/>
          <p:cNvSpPr>
            <a:spLocks noGrp="1"/>
          </p:cNvSpPr>
          <p:nvPr>
            <p:ph type="body" sz="quarter" idx="23" hasCustomPrompt="1"/>
          </p:nvPr>
        </p:nvSpPr>
        <p:spPr>
          <a:xfrm>
            <a:off x="1188584" y="4120388"/>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61" name="Text Placeholder 6"/>
          <p:cNvSpPr>
            <a:spLocks noGrp="1"/>
          </p:cNvSpPr>
          <p:nvPr>
            <p:ph type="body" sz="quarter" idx="25" hasCustomPrompt="1"/>
          </p:nvPr>
        </p:nvSpPr>
        <p:spPr>
          <a:xfrm>
            <a:off x="1188584" y="4623129"/>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62" name="Text Placeholder 6"/>
          <p:cNvSpPr>
            <a:spLocks noGrp="1"/>
          </p:cNvSpPr>
          <p:nvPr>
            <p:ph type="body" sz="quarter" idx="27" hasCustomPrompt="1"/>
          </p:nvPr>
        </p:nvSpPr>
        <p:spPr>
          <a:xfrm>
            <a:off x="1188584" y="5137835"/>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63" name="Text Placeholder 6"/>
          <p:cNvSpPr>
            <a:spLocks noGrp="1"/>
          </p:cNvSpPr>
          <p:nvPr>
            <p:ph type="body" sz="quarter" idx="29" hasCustomPrompt="1"/>
          </p:nvPr>
        </p:nvSpPr>
        <p:spPr>
          <a:xfrm>
            <a:off x="1188584" y="564057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6" name="Rectangle 65"/>
          <p:cNvSpPr/>
          <p:nvPr userDrawn="1"/>
        </p:nvSpPr>
        <p:spPr>
          <a:xfrm>
            <a:off x="737733" y="2157702"/>
            <a:ext cx="338593" cy="334962"/>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82" name="Text Placeholder 6"/>
          <p:cNvSpPr>
            <a:spLocks noGrp="1"/>
          </p:cNvSpPr>
          <p:nvPr>
            <p:ph type="body" sz="quarter" idx="45" hasCustomPrompt="1"/>
          </p:nvPr>
        </p:nvSpPr>
        <p:spPr>
          <a:xfrm>
            <a:off x="1188584" y="116418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83" name="Text Placeholder 6"/>
          <p:cNvSpPr>
            <a:spLocks noGrp="1"/>
          </p:cNvSpPr>
          <p:nvPr>
            <p:ph type="body" sz="quarter" idx="37" hasCustomPrompt="1"/>
          </p:nvPr>
        </p:nvSpPr>
        <p:spPr>
          <a:xfrm>
            <a:off x="1187449" y="2157702"/>
            <a:ext cx="7044333"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cap="all" baseline="0">
                <a:solidFill>
                  <a:srgbClr val="00629B"/>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17"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16"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143669876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ction 1">
    <p:spTree>
      <p:nvGrpSpPr>
        <p:cNvPr id="1" name=""/>
        <p:cNvGrpSpPr/>
        <p:nvPr/>
      </p:nvGrpSpPr>
      <p:grpSpPr>
        <a:xfrm>
          <a:off x="0" y="0"/>
          <a:ext cx="0" cy="0"/>
          <a:chOff x="0" y="0"/>
          <a:chExt cx="0" cy="0"/>
        </a:xfrm>
      </p:grpSpPr>
      <p:sp>
        <p:nvSpPr>
          <p:cNvPr id="36" name="TextBox 35"/>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50" name="Rectangle 49"/>
          <p:cNvSpPr/>
          <p:nvPr userDrawn="1"/>
        </p:nvSpPr>
        <p:spPr>
          <a:xfrm>
            <a:off x="734784" y="2633621"/>
            <a:ext cx="338593" cy="334962"/>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52" name="Text Placeholder 6"/>
          <p:cNvSpPr>
            <a:spLocks noGrp="1"/>
          </p:cNvSpPr>
          <p:nvPr>
            <p:ph type="body" sz="quarter" idx="18" hasCustomPrompt="1"/>
          </p:nvPr>
        </p:nvSpPr>
        <p:spPr>
          <a:xfrm>
            <a:off x="1188584" y="1661473"/>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3" name="Text Placeholder 6"/>
          <p:cNvSpPr>
            <a:spLocks noGrp="1"/>
          </p:cNvSpPr>
          <p:nvPr>
            <p:ph type="body" sz="quarter" idx="19" hasCustomPrompt="1"/>
          </p:nvPr>
        </p:nvSpPr>
        <p:spPr>
          <a:xfrm>
            <a:off x="1184500" y="2157702"/>
            <a:ext cx="7044333"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5" name="Text Placeholder 6"/>
          <p:cNvSpPr>
            <a:spLocks noGrp="1"/>
          </p:cNvSpPr>
          <p:nvPr>
            <p:ph type="body" sz="quarter" idx="21" hasCustomPrompt="1"/>
          </p:nvPr>
        </p:nvSpPr>
        <p:spPr>
          <a:xfrm>
            <a:off x="1188584" y="3124831"/>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6" name="Text Placeholder 6"/>
          <p:cNvSpPr>
            <a:spLocks noGrp="1"/>
          </p:cNvSpPr>
          <p:nvPr>
            <p:ph type="body" sz="quarter" idx="22" hasCustomPrompt="1"/>
          </p:nvPr>
        </p:nvSpPr>
        <p:spPr>
          <a:xfrm>
            <a:off x="1188584" y="361208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7" name="Text Placeholder 6"/>
          <p:cNvSpPr>
            <a:spLocks noGrp="1"/>
          </p:cNvSpPr>
          <p:nvPr>
            <p:ph type="body" sz="quarter" idx="23" hasCustomPrompt="1"/>
          </p:nvPr>
        </p:nvSpPr>
        <p:spPr>
          <a:xfrm>
            <a:off x="1188584" y="4120388"/>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58" name="Text Placeholder 6"/>
          <p:cNvSpPr>
            <a:spLocks noGrp="1"/>
          </p:cNvSpPr>
          <p:nvPr>
            <p:ph type="body" sz="quarter" idx="25" hasCustomPrompt="1"/>
          </p:nvPr>
        </p:nvSpPr>
        <p:spPr>
          <a:xfrm>
            <a:off x="1188584" y="4623129"/>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59" name="Text Placeholder 6"/>
          <p:cNvSpPr>
            <a:spLocks noGrp="1"/>
          </p:cNvSpPr>
          <p:nvPr>
            <p:ph type="body" sz="quarter" idx="27" hasCustomPrompt="1"/>
          </p:nvPr>
        </p:nvSpPr>
        <p:spPr>
          <a:xfrm>
            <a:off x="1188584" y="5137835"/>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60" name="Text Placeholder 6"/>
          <p:cNvSpPr>
            <a:spLocks noGrp="1"/>
          </p:cNvSpPr>
          <p:nvPr>
            <p:ph type="body" sz="quarter" idx="29" hasCustomPrompt="1"/>
          </p:nvPr>
        </p:nvSpPr>
        <p:spPr>
          <a:xfrm>
            <a:off x="1188584" y="564057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1" name="Text Placeholder 6"/>
          <p:cNvSpPr>
            <a:spLocks noGrp="1"/>
          </p:cNvSpPr>
          <p:nvPr>
            <p:ph type="body" sz="quarter" idx="36" hasCustomPrompt="1"/>
          </p:nvPr>
        </p:nvSpPr>
        <p:spPr>
          <a:xfrm>
            <a:off x="1188584" y="116418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4" name="Text Placeholder 6"/>
          <p:cNvSpPr>
            <a:spLocks noGrp="1"/>
          </p:cNvSpPr>
          <p:nvPr>
            <p:ph type="body" sz="quarter" idx="38" hasCustomPrompt="1"/>
          </p:nvPr>
        </p:nvSpPr>
        <p:spPr>
          <a:xfrm>
            <a:off x="1184500" y="2633621"/>
            <a:ext cx="7044333"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cap="all" baseline="0">
                <a:solidFill>
                  <a:srgbClr val="00629B"/>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17"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16"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98521448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1">
    <p:spTree>
      <p:nvGrpSpPr>
        <p:cNvPr id="1" name=""/>
        <p:cNvGrpSpPr/>
        <p:nvPr/>
      </p:nvGrpSpPr>
      <p:grpSpPr>
        <a:xfrm>
          <a:off x="0" y="0"/>
          <a:ext cx="0" cy="0"/>
          <a:chOff x="0" y="0"/>
          <a:chExt cx="0" cy="0"/>
        </a:xfrm>
      </p:grpSpPr>
      <p:sp>
        <p:nvSpPr>
          <p:cNvPr id="38" name="TextBox 37"/>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52" name="Text Placeholder 6"/>
          <p:cNvSpPr>
            <a:spLocks noGrp="1"/>
          </p:cNvSpPr>
          <p:nvPr>
            <p:ph type="body" sz="quarter" idx="18" hasCustomPrompt="1"/>
          </p:nvPr>
        </p:nvSpPr>
        <p:spPr>
          <a:xfrm>
            <a:off x="1188584" y="1661473"/>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3" name="Text Placeholder 6"/>
          <p:cNvSpPr>
            <a:spLocks noGrp="1"/>
          </p:cNvSpPr>
          <p:nvPr>
            <p:ph type="body" sz="quarter" idx="19" hasCustomPrompt="1"/>
          </p:nvPr>
        </p:nvSpPr>
        <p:spPr>
          <a:xfrm>
            <a:off x="1184500" y="2157702"/>
            <a:ext cx="7044333"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5" name="Text Placeholder 6"/>
          <p:cNvSpPr>
            <a:spLocks noGrp="1"/>
          </p:cNvSpPr>
          <p:nvPr>
            <p:ph type="body" sz="quarter" idx="22" hasCustomPrompt="1"/>
          </p:nvPr>
        </p:nvSpPr>
        <p:spPr>
          <a:xfrm>
            <a:off x="1188584" y="361208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6" name="Text Placeholder 6"/>
          <p:cNvSpPr>
            <a:spLocks noGrp="1"/>
          </p:cNvSpPr>
          <p:nvPr>
            <p:ph type="body" sz="quarter" idx="23" hasCustomPrompt="1"/>
          </p:nvPr>
        </p:nvSpPr>
        <p:spPr>
          <a:xfrm>
            <a:off x="1188584" y="4120388"/>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57" name="Text Placeholder 6"/>
          <p:cNvSpPr>
            <a:spLocks noGrp="1"/>
          </p:cNvSpPr>
          <p:nvPr>
            <p:ph type="body" sz="quarter" idx="25" hasCustomPrompt="1"/>
          </p:nvPr>
        </p:nvSpPr>
        <p:spPr>
          <a:xfrm>
            <a:off x="1188584" y="4623129"/>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58" name="Text Placeholder 6"/>
          <p:cNvSpPr>
            <a:spLocks noGrp="1"/>
          </p:cNvSpPr>
          <p:nvPr>
            <p:ph type="body" sz="quarter" idx="27" hasCustomPrompt="1"/>
          </p:nvPr>
        </p:nvSpPr>
        <p:spPr>
          <a:xfrm>
            <a:off x="1188584" y="5137835"/>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59" name="Text Placeholder 6"/>
          <p:cNvSpPr>
            <a:spLocks noGrp="1"/>
          </p:cNvSpPr>
          <p:nvPr>
            <p:ph type="body" sz="quarter" idx="29" hasCustomPrompt="1"/>
          </p:nvPr>
        </p:nvSpPr>
        <p:spPr>
          <a:xfrm>
            <a:off x="1188584" y="564057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0" name="Text Placeholder 6"/>
          <p:cNvSpPr>
            <a:spLocks noGrp="1"/>
          </p:cNvSpPr>
          <p:nvPr>
            <p:ph type="body" sz="quarter" idx="36" hasCustomPrompt="1"/>
          </p:nvPr>
        </p:nvSpPr>
        <p:spPr>
          <a:xfrm>
            <a:off x="1188584" y="116418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1" name="Rectangle 60"/>
          <p:cNvSpPr/>
          <p:nvPr userDrawn="1"/>
        </p:nvSpPr>
        <p:spPr>
          <a:xfrm>
            <a:off x="737733" y="3115760"/>
            <a:ext cx="338593" cy="334962"/>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62" name="Text Placeholder 6"/>
          <p:cNvSpPr>
            <a:spLocks noGrp="1"/>
          </p:cNvSpPr>
          <p:nvPr>
            <p:ph type="body" sz="quarter" idx="39" hasCustomPrompt="1"/>
          </p:nvPr>
        </p:nvSpPr>
        <p:spPr>
          <a:xfrm>
            <a:off x="1187449" y="3115760"/>
            <a:ext cx="7044333"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cap="all" baseline="0">
                <a:solidFill>
                  <a:srgbClr val="00629B"/>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3" name="Text Placeholder 6"/>
          <p:cNvSpPr>
            <a:spLocks noGrp="1"/>
          </p:cNvSpPr>
          <p:nvPr>
            <p:ph type="body" sz="quarter" idx="20" hasCustomPrompt="1"/>
          </p:nvPr>
        </p:nvSpPr>
        <p:spPr>
          <a:xfrm>
            <a:off x="1188584" y="2633621"/>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17"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16"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897168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ection 1">
    <p:spTree>
      <p:nvGrpSpPr>
        <p:cNvPr id="1" name=""/>
        <p:cNvGrpSpPr/>
        <p:nvPr/>
      </p:nvGrpSpPr>
      <p:grpSpPr>
        <a:xfrm>
          <a:off x="0" y="0"/>
          <a:ext cx="0" cy="0"/>
          <a:chOff x="0" y="0"/>
          <a:chExt cx="0" cy="0"/>
        </a:xfrm>
      </p:grpSpPr>
      <p:sp>
        <p:nvSpPr>
          <p:cNvPr id="40" name="TextBox 39"/>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54" name="Text Placeholder 6"/>
          <p:cNvSpPr>
            <a:spLocks noGrp="1"/>
          </p:cNvSpPr>
          <p:nvPr>
            <p:ph type="body" sz="quarter" idx="18" hasCustomPrompt="1"/>
          </p:nvPr>
        </p:nvSpPr>
        <p:spPr>
          <a:xfrm>
            <a:off x="1188584" y="1661473"/>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5" name="Text Placeholder 6"/>
          <p:cNvSpPr>
            <a:spLocks noGrp="1"/>
          </p:cNvSpPr>
          <p:nvPr>
            <p:ph type="body" sz="quarter" idx="19" hasCustomPrompt="1"/>
          </p:nvPr>
        </p:nvSpPr>
        <p:spPr>
          <a:xfrm>
            <a:off x="1184500" y="2157702"/>
            <a:ext cx="7044333"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6" name="Text Placeholder 6"/>
          <p:cNvSpPr>
            <a:spLocks noGrp="1"/>
          </p:cNvSpPr>
          <p:nvPr>
            <p:ph type="body" sz="quarter" idx="21" hasCustomPrompt="1"/>
          </p:nvPr>
        </p:nvSpPr>
        <p:spPr>
          <a:xfrm>
            <a:off x="1188584" y="3124831"/>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8" name="Text Placeholder 6"/>
          <p:cNvSpPr>
            <a:spLocks noGrp="1"/>
          </p:cNvSpPr>
          <p:nvPr>
            <p:ph type="body" sz="quarter" idx="23" hasCustomPrompt="1"/>
          </p:nvPr>
        </p:nvSpPr>
        <p:spPr>
          <a:xfrm>
            <a:off x="1188584" y="4120388"/>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59" name="Text Placeholder 6"/>
          <p:cNvSpPr>
            <a:spLocks noGrp="1"/>
          </p:cNvSpPr>
          <p:nvPr>
            <p:ph type="body" sz="quarter" idx="25" hasCustomPrompt="1"/>
          </p:nvPr>
        </p:nvSpPr>
        <p:spPr>
          <a:xfrm>
            <a:off x="1188584" y="4623129"/>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60" name="Text Placeholder 6"/>
          <p:cNvSpPr>
            <a:spLocks noGrp="1"/>
          </p:cNvSpPr>
          <p:nvPr>
            <p:ph type="body" sz="quarter" idx="27" hasCustomPrompt="1"/>
          </p:nvPr>
        </p:nvSpPr>
        <p:spPr>
          <a:xfrm>
            <a:off x="1188584" y="5137835"/>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61" name="Text Placeholder 6"/>
          <p:cNvSpPr>
            <a:spLocks noGrp="1"/>
          </p:cNvSpPr>
          <p:nvPr>
            <p:ph type="body" sz="quarter" idx="29" hasCustomPrompt="1"/>
          </p:nvPr>
        </p:nvSpPr>
        <p:spPr>
          <a:xfrm>
            <a:off x="1188584" y="564057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2" name="Text Placeholder 6"/>
          <p:cNvSpPr>
            <a:spLocks noGrp="1"/>
          </p:cNvSpPr>
          <p:nvPr>
            <p:ph type="body" sz="quarter" idx="36" hasCustomPrompt="1"/>
          </p:nvPr>
        </p:nvSpPr>
        <p:spPr>
          <a:xfrm>
            <a:off x="1188584" y="116418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7" name="Rectangle 66"/>
          <p:cNvSpPr/>
          <p:nvPr userDrawn="1"/>
        </p:nvSpPr>
        <p:spPr>
          <a:xfrm>
            <a:off x="729907" y="3603015"/>
            <a:ext cx="338593" cy="334962"/>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69" name="Text Placeholder 6"/>
          <p:cNvSpPr>
            <a:spLocks noGrp="1"/>
          </p:cNvSpPr>
          <p:nvPr>
            <p:ph type="body" sz="quarter" idx="40" hasCustomPrompt="1"/>
          </p:nvPr>
        </p:nvSpPr>
        <p:spPr>
          <a:xfrm>
            <a:off x="1179623" y="3603015"/>
            <a:ext cx="7044333"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cap="all" baseline="0">
                <a:solidFill>
                  <a:srgbClr val="00629B"/>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70" name="Text Placeholder 6"/>
          <p:cNvSpPr>
            <a:spLocks noGrp="1"/>
          </p:cNvSpPr>
          <p:nvPr>
            <p:ph type="body" sz="quarter" idx="20" hasCustomPrompt="1"/>
          </p:nvPr>
        </p:nvSpPr>
        <p:spPr>
          <a:xfrm>
            <a:off x="1188584" y="2633621"/>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17"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16"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374710910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Section 1">
    <p:spTree>
      <p:nvGrpSpPr>
        <p:cNvPr id="1" name=""/>
        <p:cNvGrpSpPr/>
        <p:nvPr/>
      </p:nvGrpSpPr>
      <p:grpSpPr>
        <a:xfrm>
          <a:off x="0" y="0"/>
          <a:ext cx="0" cy="0"/>
          <a:chOff x="0" y="0"/>
          <a:chExt cx="0" cy="0"/>
        </a:xfrm>
      </p:grpSpPr>
      <p:sp>
        <p:nvSpPr>
          <p:cNvPr id="42" name="TextBox 41"/>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64" name="Text Placeholder 6"/>
          <p:cNvSpPr>
            <a:spLocks noGrp="1"/>
          </p:cNvSpPr>
          <p:nvPr>
            <p:ph type="body" sz="quarter" idx="18" hasCustomPrompt="1"/>
          </p:nvPr>
        </p:nvSpPr>
        <p:spPr>
          <a:xfrm>
            <a:off x="1188584" y="1661473"/>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5" name="Text Placeholder 6"/>
          <p:cNvSpPr>
            <a:spLocks noGrp="1"/>
          </p:cNvSpPr>
          <p:nvPr>
            <p:ph type="body" sz="quarter" idx="19" hasCustomPrompt="1"/>
          </p:nvPr>
        </p:nvSpPr>
        <p:spPr>
          <a:xfrm>
            <a:off x="1184500" y="2157702"/>
            <a:ext cx="7044333"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6" name="Text Placeholder 6"/>
          <p:cNvSpPr>
            <a:spLocks noGrp="1"/>
          </p:cNvSpPr>
          <p:nvPr>
            <p:ph type="body" sz="quarter" idx="21" hasCustomPrompt="1"/>
          </p:nvPr>
        </p:nvSpPr>
        <p:spPr>
          <a:xfrm>
            <a:off x="1188584" y="3124831"/>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8" name="Text Placeholder 6"/>
          <p:cNvSpPr>
            <a:spLocks noGrp="1"/>
          </p:cNvSpPr>
          <p:nvPr>
            <p:ph type="body" sz="quarter" idx="25" hasCustomPrompt="1"/>
          </p:nvPr>
        </p:nvSpPr>
        <p:spPr>
          <a:xfrm>
            <a:off x="1188584" y="4623129"/>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69" name="Text Placeholder 6"/>
          <p:cNvSpPr>
            <a:spLocks noGrp="1"/>
          </p:cNvSpPr>
          <p:nvPr>
            <p:ph type="body" sz="quarter" idx="27" hasCustomPrompt="1"/>
          </p:nvPr>
        </p:nvSpPr>
        <p:spPr>
          <a:xfrm>
            <a:off x="1188584" y="5137835"/>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70" name="Text Placeholder 6"/>
          <p:cNvSpPr>
            <a:spLocks noGrp="1"/>
          </p:cNvSpPr>
          <p:nvPr>
            <p:ph type="body" sz="quarter" idx="29" hasCustomPrompt="1"/>
          </p:nvPr>
        </p:nvSpPr>
        <p:spPr>
          <a:xfrm>
            <a:off x="1188584" y="564057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71" name="Text Placeholder 6"/>
          <p:cNvSpPr>
            <a:spLocks noGrp="1"/>
          </p:cNvSpPr>
          <p:nvPr>
            <p:ph type="body" sz="quarter" idx="36" hasCustomPrompt="1"/>
          </p:nvPr>
        </p:nvSpPr>
        <p:spPr>
          <a:xfrm>
            <a:off x="1188584" y="116418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72" name="Text Placeholder 6"/>
          <p:cNvSpPr>
            <a:spLocks noGrp="1"/>
          </p:cNvSpPr>
          <p:nvPr>
            <p:ph type="body" sz="quarter" idx="20" hasCustomPrompt="1"/>
          </p:nvPr>
        </p:nvSpPr>
        <p:spPr>
          <a:xfrm>
            <a:off x="1188584" y="2633621"/>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73" name="Text Placeholder 6"/>
          <p:cNvSpPr>
            <a:spLocks noGrp="1"/>
          </p:cNvSpPr>
          <p:nvPr>
            <p:ph type="body" sz="quarter" idx="22" hasCustomPrompt="1"/>
          </p:nvPr>
        </p:nvSpPr>
        <p:spPr>
          <a:xfrm>
            <a:off x="1188584" y="361208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75" name="Rectangle 74"/>
          <p:cNvSpPr/>
          <p:nvPr userDrawn="1"/>
        </p:nvSpPr>
        <p:spPr>
          <a:xfrm>
            <a:off x="731152" y="4111317"/>
            <a:ext cx="338593" cy="334962"/>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76" name="Text Placeholder 6"/>
          <p:cNvSpPr>
            <a:spLocks noGrp="1"/>
          </p:cNvSpPr>
          <p:nvPr>
            <p:ph type="body" sz="quarter" idx="41" hasCustomPrompt="1"/>
          </p:nvPr>
        </p:nvSpPr>
        <p:spPr>
          <a:xfrm>
            <a:off x="1180868" y="4111317"/>
            <a:ext cx="7044333"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cap="all" baseline="0">
                <a:solidFill>
                  <a:srgbClr val="00629B"/>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17"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16"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37641976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Slid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195443" y="2946437"/>
            <a:ext cx="5948558" cy="761166"/>
          </a:xfrm>
          <a:prstGeom prst="rect">
            <a:avLst/>
          </a:prstGeom>
        </p:spPr>
        <p:txBody>
          <a:bodyPr vert="horz"/>
          <a:lstStyle>
            <a:lvl1pPr algn="l">
              <a:defRPr sz="4800" b="1" baseline="0">
                <a:solidFill>
                  <a:schemeClr val="tx1">
                    <a:lumMod val="50000"/>
                    <a:lumOff val="50000"/>
                  </a:schemeClr>
                </a:solidFill>
                <a:latin typeface="Arial"/>
                <a:cs typeface="Arial"/>
              </a:defRPr>
            </a:lvl1pPr>
          </a:lstStyle>
          <a:p>
            <a:r>
              <a:rPr lang="en-US" smtClean="0"/>
              <a:t>Project Title</a:t>
            </a:r>
            <a:endParaRPr lang="en-US" dirty="0"/>
          </a:p>
        </p:txBody>
      </p:sp>
      <p:sp>
        <p:nvSpPr>
          <p:cNvPr id="7" name="Text Placeholder 7"/>
          <p:cNvSpPr>
            <a:spLocks noGrp="1"/>
          </p:cNvSpPr>
          <p:nvPr>
            <p:ph type="body" sz="quarter" idx="10" hasCustomPrompt="1"/>
          </p:nvPr>
        </p:nvSpPr>
        <p:spPr>
          <a:xfrm>
            <a:off x="3195443" y="3796129"/>
            <a:ext cx="5565772" cy="323845"/>
          </a:xfrm>
          <a:prstGeom prst="rect">
            <a:avLst/>
          </a:prstGeom>
        </p:spPr>
        <p:txBody>
          <a:bodyPr vert="horz"/>
          <a:lstStyle>
            <a:lvl1pPr marL="0" indent="0" algn="l">
              <a:buNone/>
              <a:defRPr sz="1500" b="1" baseline="0">
                <a:solidFill>
                  <a:schemeClr val="tx1">
                    <a:lumMod val="50000"/>
                    <a:lumOff val="50000"/>
                  </a:schemeClr>
                </a:solidFill>
                <a:latin typeface="Arial"/>
                <a:cs typeface="Arial"/>
              </a:defRPr>
            </a:lvl1pPr>
          </a:lstStyle>
          <a:p>
            <a:pPr lvl="0"/>
            <a:r>
              <a:rPr lang="en-US" dirty="0" smtClean="0"/>
              <a:t>Project Subtitle – Font Size 15, One Line</a:t>
            </a:r>
            <a:endParaRPr lang="en-US" dirty="0"/>
          </a:p>
        </p:txBody>
      </p:sp>
      <p:sp>
        <p:nvSpPr>
          <p:cNvPr id="8" name="Text Placeholder 10"/>
          <p:cNvSpPr>
            <a:spLocks noGrp="1"/>
          </p:cNvSpPr>
          <p:nvPr>
            <p:ph type="body" sz="quarter" idx="11" hasCustomPrompt="1"/>
          </p:nvPr>
        </p:nvSpPr>
        <p:spPr>
          <a:xfrm>
            <a:off x="3232795" y="4350101"/>
            <a:ext cx="5342236" cy="321731"/>
          </a:xfrm>
          <a:prstGeom prst="rect">
            <a:avLst/>
          </a:prstGeom>
        </p:spPr>
        <p:txBody>
          <a:bodyPr vert="horz"/>
          <a:lstStyle>
            <a:lvl1pPr marL="0" indent="0" algn="l">
              <a:buNone/>
              <a:defRPr sz="1200" baseline="0">
                <a:solidFill>
                  <a:schemeClr val="tx1">
                    <a:lumMod val="50000"/>
                    <a:lumOff val="50000"/>
                  </a:schemeClr>
                </a:solidFill>
                <a:latin typeface="Arial"/>
                <a:cs typeface="Arial"/>
              </a:defRPr>
            </a:lvl1pPr>
          </a:lstStyle>
          <a:p>
            <a:pPr lvl="0"/>
            <a:r>
              <a:rPr lang="en-US" dirty="0" smtClean="0"/>
              <a:t>Month Day, Year – Font Size 12 </a:t>
            </a:r>
            <a:r>
              <a:rPr lang="en-US" dirty="0" err="1" smtClean="0"/>
              <a:t>Pt</a:t>
            </a:r>
            <a:r>
              <a:rPr lang="en-US" dirty="0" smtClean="0"/>
              <a:t>, One Line</a:t>
            </a:r>
            <a:endParaRPr lang="en-US" dirty="0"/>
          </a:p>
        </p:txBody>
      </p:sp>
    </p:spTree>
    <p:extLst>
      <p:ext uri="{BB962C8B-B14F-4D97-AF65-F5344CB8AC3E}">
        <p14:creationId xmlns:p14="http://schemas.microsoft.com/office/powerpoint/2010/main" val="18877262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Section 1">
    <p:spTree>
      <p:nvGrpSpPr>
        <p:cNvPr id="1" name=""/>
        <p:cNvGrpSpPr/>
        <p:nvPr/>
      </p:nvGrpSpPr>
      <p:grpSpPr>
        <a:xfrm>
          <a:off x="0" y="0"/>
          <a:ext cx="0" cy="0"/>
          <a:chOff x="0" y="0"/>
          <a:chExt cx="0" cy="0"/>
        </a:xfrm>
      </p:grpSpPr>
      <p:sp>
        <p:nvSpPr>
          <p:cNvPr id="23" name="TextBox 22"/>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56" name="Text Placeholder 6"/>
          <p:cNvSpPr>
            <a:spLocks noGrp="1"/>
          </p:cNvSpPr>
          <p:nvPr>
            <p:ph type="body" sz="quarter" idx="18" hasCustomPrompt="1"/>
          </p:nvPr>
        </p:nvSpPr>
        <p:spPr>
          <a:xfrm>
            <a:off x="1188584" y="1661473"/>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7" name="Text Placeholder 6"/>
          <p:cNvSpPr>
            <a:spLocks noGrp="1"/>
          </p:cNvSpPr>
          <p:nvPr>
            <p:ph type="body" sz="quarter" idx="19" hasCustomPrompt="1"/>
          </p:nvPr>
        </p:nvSpPr>
        <p:spPr>
          <a:xfrm>
            <a:off x="1184500" y="2157702"/>
            <a:ext cx="7044333"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8" name="Text Placeholder 6"/>
          <p:cNvSpPr>
            <a:spLocks noGrp="1"/>
          </p:cNvSpPr>
          <p:nvPr>
            <p:ph type="body" sz="quarter" idx="21" hasCustomPrompt="1"/>
          </p:nvPr>
        </p:nvSpPr>
        <p:spPr>
          <a:xfrm>
            <a:off x="1188584" y="3124831"/>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9" name="Text Placeholder 6"/>
          <p:cNvSpPr>
            <a:spLocks noGrp="1"/>
          </p:cNvSpPr>
          <p:nvPr>
            <p:ph type="body" sz="quarter" idx="23" hasCustomPrompt="1"/>
          </p:nvPr>
        </p:nvSpPr>
        <p:spPr>
          <a:xfrm>
            <a:off x="1188584" y="4120388"/>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61" name="Text Placeholder 6"/>
          <p:cNvSpPr>
            <a:spLocks noGrp="1"/>
          </p:cNvSpPr>
          <p:nvPr>
            <p:ph type="body" sz="quarter" idx="27" hasCustomPrompt="1"/>
          </p:nvPr>
        </p:nvSpPr>
        <p:spPr>
          <a:xfrm>
            <a:off x="1188584" y="5137835"/>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62" name="Text Placeholder 6"/>
          <p:cNvSpPr>
            <a:spLocks noGrp="1"/>
          </p:cNvSpPr>
          <p:nvPr>
            <p:ph type="body" sz="quarter" idx="29" hasCustomPrompt="1"/>
          </p:nvPr>
        </p:nvSpPr>
        <p:spPr>
          <a:xfrm>
            <a:off x="1188584" y="564057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3" name="Text Placeholder 6"/>
          <p:cNvSpPr>
            <a:spLocks noGrp="1"/>
          </p:cNvSpPr>
          <p:nvPr>
            <p:ph type="body" sz="quarter" idx="36" hasCustomPrompt="1"/>
          </p:nvPr>
        </p:nvSpPr>
        <p:spPr>
          <a:xfrm>
            <a:off x="1188584" y="116418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4" name="Text Placeholder 6"/>
          <p:cNvSpPr>
            <a:spLocks noGrp="1"/>
          </p:cNvSpPr>
          <p:nvPr>
            <p:ph type="body" sz="quarter" idx="20" hasCustomPrompt="1"/>
          </p:nvPr>
        </p:nvSpPr>
        <p:spPr>
          <a:xfrm>
            <a:off x="1188584" y="2633621"/>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5" name="Text Placeholder 6"/>
          <p:cNvSpPr>
            <a:spLocks noGrp="1"/>
          </p:cNvSpPr>
          <p:nvPr>
            <p:ph type="body" sz="quarter" idx="22" hasCustomPrompt="1"/>
          </p:nvPr>
        </p:nvSpPr>
        <p:spPr>
          <a:xfrm>
            <a:off x="1188584" y="361208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6" name="Rectangle 65"/>
          <p:cNvSpPr/>
          <p:nvPr userDrawn="1"/>
        </p:nvSpPr>
        <p:spPr>
          <a:xfrm>
            <a:off x="729224" y="4614058"/>
            <a:ext cx="338593" cy="334962"/>
          </a:xfrm>
          <a:prstGeom prst="rect">
            <a:avLst/>
          </a:prstGeom>
          <a:solidFill>
            <a:srgbClr val="0062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67" name="Text Placeholder 6"/>
          <p:cNvSpPr>
            <a:spLocks noGrp="1"/>
          </p:cNvSpPr>
          <p:nvPr>
            <p:ph type="body" sz="quarter" idx="42" hasCustomPrompt="1"/>
          </p:nvPr>
        </p:nvSpPr>
        <p:spPr>
          <a:xfrm>
            <a:off x="1178940" y="4614058"/>
            <a:ext cx="7044333"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cap="all" baseline="0">
                <a:solidFill>
                  <a:srgbClr val="00629B"/>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17"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16"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6286013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Section 1">
    <p:spTree>
      <p:nvGrpSpPr>
        <p:cNvPr id="1" name=""/>
        <p:cNvGrpSpPr/>
        <p:nvPr/>
      </p:nvGrpSpPr>
      <p:grpSpPr>
        <a:xfrm>
          <a:off x="0" y="0"/>
          <a:ext cx="0" cy="0"/>
          <a:chOff x="0" y="0"/>
          <a:chExt cx="0" cy="0"/>
        </a:xfrm>
      </p:grpSpPr>
      <p:sp>
        <p:nvSpPr>
          <p:cNvPr id="24" name="TextBox 23"/>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56" name="Text Placeholder 6"/>
          <p:cNvSpPr>
            <a:spLocks noGrp="1"/>
          </p:cNvSpPr>
          <p:nvPr>
            <p:ph type="body" sz="quarter" idx="18" hasCustomPrompt="1"/>
          </p:nvPr>
        </p:nvSpPr>
        <p:spPr>
          <a:xfrm>
            <a:off x="1188584" y="1661473"/>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7" name="Text Placeholder 6"/>
          <p:cNvSpPr>
            <a:spLocks noGrp="1"/>
          </p:cNvSpPr>
          <p:nvPr>
            <p:ph type="body" sz="quarter" idx="19" hasCustomPrompt="1"/>
          </p:nvPr>
        </p:nvSpPr>
        <p:spPr>
          <a:xfrm>
            <a:off x="1184500" y="2157702"/>
            <a:ext cx="7044333"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8" name="Text Placeholder 6"/>
          <p:cNvSpPr>
            <a:spLocks noGrp="1"/>
          </p:cNvSpPr>
          <p:nvPr>
            <p:ph type="body" sz="quarter" idx="21" hasCustomPrompt="1"/>
          </p:nvPr>
        </p:nvSpPr>
        <p:spPr>
          <a:xfrm>
            <a:off x="1188584" y="3124831"/>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9" name="Text Placeholder 6"/>
          <p:cNvSpPr>
            <a:spLocks noGrp="1"/>
          </p:cNvSpPr>
          <p:nvPr>
            <p:ph type="body" sz="quarter" idx="23" hasCustomPrompt="1"/>
          </p:nvPr>
        </p:nvSpPr>
        <p:spPr>
          <a:xfrm>
            <a:off x="1188584" y="4120388"/>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60" name="Text Placeholder 6"/>
          <p:cNvSpPr>
            <a:spLocks noGrp="1"/>
          </p:cNvSpPr>
          <p:nvPr>
            <p:ph type="body" sz="quarter" idx="25" hasCustomPrompt="1"/>
          </p:nvPr>
        </p:nvSpPr>
        <p:spPr>
          <a:xfrm>
            <a:off x="1188584" y="4623129"/>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62" name="Text Placeholder 6"/>
          <p:cNvSpPr>
            <a:spLocks noGrp="1"/>
          </p:cNvSpPr>
          <p:nvPr>
            <p:ph type="body" sz="quarter" idx="29" hasCustomPrompt="1"/>
          </p:nvPr>
        </p:nvSpPr>
        <p:spPr>
          <a:xfrm>
            <a:off x="1188584" y="564057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3" name="Text Placeholder 6"/>
          <p:cNvSpPr>
            <a:spLocks noGrp="1"/>
          </p:cNvSpPr>
          <p:nvPr>
            <p:ph type="body" sz="quarter" idx="36" hasCustomPrompt="1"/>
          </p:nvPr>
        </p:nvSpPr>
        <p:spPr>
          <a:xfrm>
            <a:off x="1188584" y="116418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4" name="Text Placeholder 6"/>
          <p:cNvSpPr>
            <a:spLocks noGrp="1"/>
          </p:cNvSpPr>
          <p:nvPr>
            <p:ph type="body" sz="quarter" idx="20" hasCustomPrompt="1"/>
          </p:nvPr>
        </p:nvSpPr>
        <p:spPr>
          <a:xfrm>
            <a:off x="1188584" y="2633621"/>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5" name="Text Placeholder 6"/>
          <p:cNvSpPr>
            <a:spLocks noGrp="1"/>
          </p:cNvSpPr>
          <p:nvPr>
            <p:ph type="body" sz="quarter" idx="22" hasCustomPrompt="1"/>
          </p:nvPr>
        </p:nvSpPr>
        <p:spPr>
          <a:xfrm>
            <a:off x="1188584" y="361208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6" name="Rectangle 65"/>
          <p:cNvSpPr/>
          <p:nvPr userDrawn="1"/>
        </p:nvSpPr>
        <p:spPr>
          <a:xfrm>
            <a:off x="728662" y="5128764"/>
            <a:ext cx="338593" cy="334962"/>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67" name="Text Placeholder 6"/>
          <p:cNvSpPr>
            <a:spLocks noGrp="1"/>
          </p:cNvSpPr>
          <p:nvPr>
            <p:ph type="body" sz="quarter" idx="43" hasCustomPrompt="1"/>
          </p:nvPr>
        </p:nvSpPr>
        <p:spPr>
          <a:xfrm>
            <a:off x="1178378" y="5128764"/>
            <a:ext cx="7044333"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cap="all" baseline="0">
                <a:solidFill>
                  <a:srgbClr val="00629B"/>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17"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16"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336031385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Section 1">
    <p:spTree>
      <p:nvGrpSpPr>
        <p:cNvPr id="1" name=""/>
        <p:cNvGrpSpPr/>
        <p:nvPr/>
      </p:nvGrpSpPr>
      <p:grpSpPr>
        <a:xfrm>
          <a:off x="0" y="0"/>
          <a:ext cx="0" cy="0"/>
          <a:chOff x="0" y="0"/>
          <a:chExt cx="0" cy="0"/>
        </a:xfrm>
      </p:grpSpPr>
      <p:sp>
        <p:nvSpPr>
          <p:cNvPr id="26" name="TextBox 25"/>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56" name="Text Placeholder 6"/>
          <p:cNvSpPr>
            <a:spLocks noGrp="1"/>
          </p:cNvSpPr>
          <p:nvPr>
            <p:ph type="body" sz="quarter" idx="18" hasCustomPrompt="1"/>
          </p:nvPr>
        </p:nvSpPr>
        <p:spPr>
          <a:xfrm>
            <a:off x="1188584" y="1661473"/>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7" name="Text Placeholder 6"/>
          <p:cNvSpPr>
            <a:spLocks noGrp="1"/>
          </p:cNvSpPr>
          <p:nvPr>
            <p:ph type="body" sz="quarter" idx="19" hasCustomPrompt="1"/>
          </p:nvPr>
        </p:nvSpPr>
        <p:spPr>
          <a:xfrm>
            <a:off x="1184500" y="2157702"/>
            <a:ext cx="7044333"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8" name="Text Placeholder 6"/>
          <p:cNvSpPr>
            <a:spLocks noGrp="1"/>
          </p:cNvSpPr>
          <p:nvPr>
            <p:ph type="body" sz="quarter" idx="21" hasCustomPrompt="1"/>
          </p:nvPr>
        </p:nvSpPr>
        <p:spPr>
          <a:xfrm>
            <a:off x="1188584" y="3124831"/>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59" name="Text Placeholder 6"/>
          <p:cNvSpPr>
            <a:spLocks noGrp="1"/>
          </p:cNvSpPr>
          <p:nvPr>
            <p:ph type="body" sz="quarter" idx="23" hasCustomPrompt="1"/>
          </p:nvPr>
        </p:nvSpPr>
        <p:spPr>
          <a:xfrm>
            <a:off x="1188584" y="4120388"/>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60" name="Text Placeholder 6"/>
          <p:cNvSpPr>
            <a:spLocks noGrp="1"/>
          </p:cNvSpPr>
          <p:nvPr>
            <p:ph type="body" sz="quarter" idx="25" hasCustomPrompt="1"/>
          </p:nvPr>
        </p:nvSpPr>
        <p:spPr>
          <a:xfrm>
            <a:off x="1188584" y="4623129"/>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61" name="Text Placeholder 6"/>
          <p:cNvSpPr>
            <a:spLocks noGrp="1"/>
          </p:cNvSpPr>
          <p:nvPr>
            <p:ph type="body" sz="quarter" idx="27" hasCustomPrompt="1"/>
          </p:nvPr>
        </p:nvSpPr>
        <p:spPr>
          <a:xfrm>
            <a:off x="1188584" y="5137835"/>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a:p>
            <a:pPr lvl="0"/>
            <a:endParaRPr lang="fr-CA" dirty="0" smtClean="0"/>
          </a:p>
        </p:txBody>
      </p:sp>
      <p:sp>
        <p:nvSpPr>
          <p:cNvPr id="63" name="Text Placeholder 6"/>
          <p:cNvSpPr>
            <a:spLocks noGrp="1"/>
          </p:cNvSpPr>
          <p:nvPr>
            <p:ph type="body" sz="quarter" idx="36" hasCustomPrompt="1"/>
          </p:nvPr>
        </p:nvSpPr>
        <p:spPr>
          <a:xfrm>
            <a:off x="1188584" y="116418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4" name="Text Placeholder 6"/>
          <p:cNvSpPr>
            <a:spLocks noGrp="1"/>
          </p:cNvSpPr>
          <p:nvPr>
            <p:ph type="body" sz="quarter" idx="20" hasCustomPrompt="1"/>
          </p:nvPr>
        </p:nvSpPr>
        <p:spPr>
          <a:xfrm>
            <a:off x="1188584" y="2633621"/>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5" name="Text Placeholder 6"/>
          <p:cNvSpPr>
            <a:spLocks noGrp="1"/>
          </p:cNvSpPr>
          <p:nvPr>
            <p:ph type="body" sz="quarter" idx="22" hasCustomPrompt="1"/>
          </p:nvPr>
        </p:nvSpPr>
        <p:spPr>
          <a:xfrm>
            <a:off x="1188584" y="3612086"/>
            <a:ext cx="7039201"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cap="all" baseline="0">
                <a:solidFill>
                  <a:srgbClr val="7F7F7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66" name="Rectangle 65"/>
          <p:cNvSpPr/>
          <p:nvPr userDrawn="1"/>
        </p:nvSpPr>
        <p:spPr>
          <a:xfrm>
            <a:off x="725713" y="5631505"/>
            <a:ext cx="338593" cy="334962"/>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67" name="Text Placeholder 6"/>
          <p:cNvSpPr>
            <a:spLocks noGrp="1"/>
          </p:cNvSpPr>
          <p:nvPr>
            <p:ph type="body" sz="quarter" idx="44" hasCustomPrompt="1"/>
          </p:nvPr>
        </p:nvSpPr>
        <p:spPr>
          <a:xfrm>
            <a:off x="1175429" y="5631505"/>
            <a:ext cx="7044333" cy="3452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cap="all" baseline="0">
                <a:solidFill>
                  <a:srgbClr val="00629B"/>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CA" dirty="0" smtClean="0"/>
              <a:t>Section: Click to </a:t>
            </a:r>
            <a:r>
              <a:rPr lang="fr-CA" dirty="0" err="1" smtClean="0"/>
              <a:t>edit</a:t>
            </a:r>
            <a:r>
              <a:rPr lang="fr-CA" dirty="0" smtClean="0"/>
              <a:t> Master </a:t>
            </a:r>
            <a:r>
              <a:rPr lang="fr-CA" dirty="0" err="1" smtClean="0"/>
              <a:t>text</a:t>
            </a:r>
            <a:r>
              <a:rPr lang="fr-CA" dirty="0" smtClean="0"/>
              <a:t> styles</a:t>
            </a:r>
          </a:p>
        </p:txBody>
      </p:sp>
      <p:sp>
        <p:nvSpPr>
          <p:cNvPr id="16"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17"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319207142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ption 1 _ 3 Contacts">
    <p:spTree>
      <p:nvGrpSpPr>
        <p:cNvPr id="1" name=""/>
        <p:cNvGrpSpPr/>
        <p:nvPr/>
      </p:nvGrpSpPr>
      <p:grpSpPr>
        <a:xfrm>
          <a:off x="0" y="0"/>
          <a:ext cx="0" cy="0"/>
          <a:chOff x="0" y="0"/>
          <a:chExt cx="0" cy="0"/>
        </a:xfrm>
      </p:grpSpPr>
      <p:sp>
        <p:nvSpPr>
          <p:cNvPr id="80" name="Text Placeholder 13"/>
          <p:cNvSpPr>
            <a:spLocks noGrp="1"/>
          </p:cNvSpPr>
          <p:nvPr>
            <p:ph type="body" sz="quarter" idx="12" hasCustomPrompt="1"/>
          </p:nvPr>
        </p:nvSpPr>
        <p:spPr>
          <a:xfrm>
            <a:off x="2546481" y="3233904"/>
            <a:ext cx="2570729" cy="277808"/>
          </a:xfrm>
          <a:prstGeom prst="rect">
            <a:avLst/>
          </a:prstGeom>
        </p:spPr>
        <p:txBody>
          <a:bodyPr vert="horz"/>
          <a:lstStyle>
            <a:lvl1pPr marL="0" indent="0">
              <a:buFontTx/>
              <a:buNone/>
              <a:defRPr sz="1200" b="1" i="0" baseline="0">
                <a:solidFill>
                  <a:srgbClr val="000000"/>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NAME</a:t>
            </a:r>
          </a:p>
        </p:txBody>
      </p:sp>
      <p:sp>
        <p:nvSpPr>
          <p:cNvPr id="81" name="Text Placeholder 13"/>
          <p:cNvSpPr>
            <a:spLocks noGrp="1"/>
          </p:cNvSpPr>
          <p:nvPr>
            <p:ph type="body" sz="quarter" idx="26" hasCustomPrompt="1"/>
          </p:nvPr>
        </p:nvSpPr>
        <p:spPr>
          <a:xfrm>
            <a:off x="2546481" y="3516741"/>
            <a:ext cx="2570729" cy="274369"/>
          </a:xfrm>
          <a:prstGeom prst="rect">
            <a:avLst/>
          </a:prstGeom>
        </p:spPr>
        <p:txBody>
          <a:bodyPr vert="horz"/>
          <a:lstStyle>
            <a:lvl1pPr marL="0" indent="0">
              <a:buFontTx/>
              <a:buNone/>
              <a:defRPr sz="1200" b="0" i="0" baseline="0">
                <a:ln>
                  <a:noFill/>
                </a:ln>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Title, Department</a:t>
            </a:r>
            <a:br>
              <a:rPr lang="en-US" dirty="0" smtClean="0"/>
            </a:br>
            <a:endParaRPr lang="en-US" dirty="0" smtClean="0"/>
          </a:p>
        </p:txBody>
      </p:sp>
      <p:sp>
        <p:nvSpPr>
          <p:cNvPr id="82" name="Text Placeholder 13"/>
          <p:cNvSpPr>
            <a:spLocks noGrp="1"/>
          </p:cNvSpPr>
          <p:nvPr>
            <p:ph type="body" sz="quarter" idx="27" hasCustomPrompt="1"/>
          </p:nvPr>
        </p:nvSpPr>
        <p:spPr>
          <a:xfrm>
            <a:off x="2546481" y="3797858"/>
            <a:ext cx="2570729" cy="274369"/>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Louisiana Economic Development</a:t>
            </a:r>
            <a:br>
              <a:rPr lang="en-US" dirty="0" smtClean="0"/>
            </a:br>
            <a:endParaRPr lang="en-US" dirty="0" smtClean="0"/>
          </a:p>
        </p:txBody>
      </p:sp>
      <p:sp>
        <p:nvSpPr>
          <p:cNvPr id="83" name="Text Placeholder 13"/>
          <p:cNvSpPr>
            <a:spLocks noGrp="1"/>
          </p:cNvSpPr>
          <p:nvPr>
            <p:ph type="body" sz="quarter" idx="28" hasCustomPrompt="1"/>
          </p:nvPr>
        </p:nvSpPr>
        <p:spPr>
          <a:xfrm>
            <a:off x="2544366" y="4080695"/>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Phone</a:t>
            </a:r>
            <a:br>
              <a:rPr lang="en-US" dirty="0" smtClean="0"/>
            </a:br>
            <a:endParaRPr lang="en-US" dirty="0" smtClean="0"/>
          </a:p>
        </p:txBody>
      </p:sp>
      <p:sp>
        <p:nvSpPr>
          <p:cNvPr id="84" name="Text Placeholder 13"/>
          <p:cNvSpPr>
            <a:spLocks noGrp="1"/>
          </p:cNvSpPr>
          <p:nvPr>
            <p:ph type="body" sz="quarter" idx="29" hasCustomPrompt="1"/>
          </p:nvPr>
        </p:nvSpPr>
        <p:spPr>
          <a:xfrm>
            <a:off x="2544366" y="4349910"/>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Email</a:t>
            </a:r>
          </a:p>
        </p:txBody>
      </p:sp>
      <p:sp>
        <p:nvSpPr>
          <p:cNvPr id="15" name="TextBox 14"/>
          <p:cNvSpPr txBox="1">
            <a:spLocks noChangeArrowheads="1"/>
          </p:cNvSpPr>
          <p:nvPr userDrawn="1"/>
        </p:nvSpPr>
        <p:spPr bwMode="auto">
          <a:xfrm>
            <a:off x="2861978" y="5017860"/>
            <a:ext cx="33655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50000"/>
              </a:lnSpc>
            </a:pPr>
            <a:r>
              <a:rPr lang="en-US" sz="1200" b="1" dirty="0">
                <a:solidFill>
                  <a:srgbClr val="00629B"/>
                </a:solidFill>
                <a:latin typeface="Arial" charset="0"/>
                <a:cs typeface="Arial" charset="0"/>
              </a:rPr>
              <a:t>OpportunityLouisiana.com</a:t>
            </a:r>
          </a:p>
          <a:p>
            <a:pPr eaLnBrk="1" hangingPunct="1">
              <a:lnSpc>
                <a:spcPct val="150000"/>
              </a:lnSpc>
            </a:pPr>
            <a:r>
              <a:rPr lang="en-US" sz="1200" b="1" dirty="0">
                <a:solidFill>
                  <a:srgbClr val="00629B"/>
                </a:solidFill>
                <a:latin typeface="Arial" charset="0"/>
                <a:cs typeface="Arial" charset="0"/>
              </a:rPr>
              <a:t>@LEDLouisiana</a:t>
            </a:r>
          </a:p>
        </p:txBody>
      </p:sp>
      <p:pic>
        <p:nvPicPr>
          <p:cNvPr id="16" name="Picture 15"/>
          <p:cNvPicPr>
            <a:picLocks noChangeAspect="1"/>
          </p:cNvPicPr>
          <p:nvPr userDrawn="1"/>
        </p:nvPicPr>
        <p:blipFill>
          <a:blip r:embed="rId2"/>
          <a:stretch>
            <a:fillRect/>
          </a:stretch>
        </p:blipFill>
        <p:spPr>
          <a:xfrm>
            <a:off x="2605747" y="5098139"/>
            <a:ext cx="234000" cy="234000"/>
          </a:xfrm>
          <a:prstGeom prst="rect">
            <a:avLst/>
          </a:prstGeom>
        </p:spPr>
      </p:pic>
      <p:pic>
        <p:nvPicPr>
          <p:cNvPr id="17" name="Picture 16"/>
          <p:cNvPicPr>
            <a:picLocks noChangeAspect="1"/>
          </p:cNvPicPr>
          <p:nvPr userDrawn="1"/>
        </p:nvPicPr>
        <p:blipFill rotWithShape="1">
          <a:blip r:embed="rId3"/>
          <a:srcRect l="5553" t="3398" r="6617" b="4915"/>
          <a:stretch/>
        </p:blipFill>
        <p:spPr>
          <a:xfrm>
            <a:off x="2617397" y="5402000"/>
            <a:ext cx="216000" cy="220697"/>
          </a:xfrm>
          <a:prstGeom prst="rect">
            <a:avLst/>
          </a:prstGeom>
        </p:spPr>
      </p:pic>
      <p:sp>
        <p:nvSpPr>
          <p:cNvPr id="18" name="Rectangle 17"/>
          <p:cNvSpPr/>
          <p:nvPr userDrawn="1"/>
        </p:nvSpPr>
        <p:spPr>
          <a:xfrm>
            <a:off x="353787" y="1985086"/>
            <a:ext cx="1990714" cy="1705811"/>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19" name="TextBox 14"/>
          <p:cNvSpPr txBox="1">
            <a:spLocks noChangeArrowheads="1"/>
          </p:cNvSpPr>
          <p:nvPr userDrawn="1"/>
        </p:nvSpPr>
        <p:spPr bwMode="auto">
          <a:xfrm>
            <a:off x="353787" y="3083802"/>
            <a:ext cx="199071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400" b="1" dirty="0">
                <a:solidFill>
                  <a:schemeClr val="bg1"/>
                </a:solidFill>
                <a:latin typeface="Arial" charset="0"/>
                <a:cs typeface="Arial" charset="0"/>
              </a:rPr>
              <a:t>CONTACT</a:t>
            </a:r>
          </a:p>
        </p:txBody>
      </p:sp>
    </p:spTree>
    <p:extLst>
      <p:ext uri="{BB962C8B-B14F-4D97-AF65-F5344CB8AC3E}">
        <p14:creationId xmlns:p14="http://schemas.microsoft.com/office/powerpoint/2010/main" val="2331917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ption 1 _ 4 Contacts">
    <p:spTree>
      <p:nvGrpSpPr>
        <p:cNvPr id="1" name=""/>
        <p:cNvGrpSpPr/>
        <p:nvPr/>
      </p:nvGrpSpPr>
      <p:grpSpPr>
        <a:xfrm>
          <a:off x="0" y="0"/>
          <a:ext cx="0" cy="0"/>
          <a:chOff x="0" y="0"/>
          <a:chExt cx="0" cy="0"/>
        </a:xfrm>
      </p:grpSpPr>
      <p:sp>
        <p:nvSpPr>
          <p:cNvPr id="46" name="Text Placeholder 13"/>
          <p:cNvSpPr>
            <a:spLocks noGrp="1"/>
          </p:cNvSpPr>
          <p:nvPr>
            <p:ph type="body" sz="quarter" idx="12" hasCustomPrompt="1"/>
          </p:nvPr>
        </p:nvSpPr>
        <p:spPr>
          <a:xfrm>
            <a:off x="2546481" y="3233904"/>
            <a:ext cx="2570729" cy="277808"/>
          </a:xfrm>
          <a:prstGeom prst="rect">
            <a:avLst/>
          </a:prstGeom>
        </p:spPr>
        <p:txBody>
          <a:bodyPr vert="horz"/>
          <a:lstStyle>
            <a:lvl1pPr marL="0" indent="0">
              <a:buFontTx/>
              <a:buNone/>
              <a:defRPr sz="1200" b="1" i="0" baseline="0">
                <a:solidFill>
                  <a:srgbClr val="000000"/>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NAME</a:t>
            </a:r>
          </a:p>
        </p:txBody>
      </p:sp>
      <p:sp>
        <p:nvSpPr>
          <p:cNvPr id="47" name="Text Placeholder 13"/>
          <p:cNvSpPr>
            <a:spLocks noGrp="1"/>
          </p:cNvSpPr>
          <p:nvPr>
            <p:ph type="body" sz="quarter" idx="26" hasCustomPrompt="1"/>
          </p:nvPr>
        </p:nvSpPr>
        <p:spPr>
          <a:xfrm>
            <a:off x="2546481" y="3516741"/>
            <a:ext cx="2570729" cy="274369"/>
          </a:xfrm>
          <a:prstGeom prst="rect">
            <a:avLst/>
          </a:prstGeom>
        </p:spPr>
        <p:txBody>
          <a:bodyPr vert="horz"/>
          <a:lstStyle>
            <a:lvl1pPr marL="0" indent="0">
              <a:buFontTx/>
              <a:buNone/>
              <a:defRPr sz="1200" b="0" i="0" baseline="0">
                <a:ln>
                  <a:noFill/>
                </a:ln>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Title, Department</a:t>
            </a:r>
            <a:br>
              <a:rPr lang="en-US" dirty="0" smtClean="0"/>
            </a:br>
            <a:endParaRPr lang="en-US" dirty="0" smtClean="0"/>
          </a:p>
        </p:txBody>
      </p:sp>
      <p:sp>
        <p:nvSpPr>
          <p:cNvPr id="48" name="Text Placeholder 13"/>
          <p:cNvSpPr>
            <a:spLocks noGrp="1"/>
          </p:cNvSpPr>
          <p:nvPr>
            <p:ph type="body" sz="quarter" idx="27" hasCustomPrompt="1"/>
          </p:nvPr>
        </p:nvSpPr>
        <p:spPr>
          <a:xfrm>
            <a:off x="2546481" y="3797858"/>
            <a:ext cx="2570729" cy="274369"/>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Louisiana Economic Development</a:t>
            </a:r>
            <a:br>
              <a:rPr lang="en-US" dirty="0" smtClean="0"/>
            </a:br>
            <a:endParaRPr lang="en-US" dirty="0" smtClean="0"/>
          </a:p>
        </p:txBody>
      </p:sp>
      <p:sp>
        <p:nvSpPr>
          <p:cNvPr id="49" name="Text Placeholder 13"/>
          <p:cNvSpPr>
            <a:spLocks noGrp="1"/>
          </p:cNvSpPr>
          <p:nvPr>
            <p:ph type="body" sz="quarter" idx="28" hasCustomPrompt="1"/>
          </p:nvPr>
        </p:nvSpPr>
        <p:spPr>
          <a:xfrm>
            <a:off x="2544366" y="4080695"/>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Phone</a:t>
            </a:r>
            <a:br>
              <a:rPr lang="en-US" dirty="0" smtClean="0"/>
            </a:br>
            <a:endParaRPr lang="en-US" dirty="0" smtClean="0"/>
          </a:p>
        </p:txBody>
      </p:sp>
      <p:sp>
        <p:nvSpPr>
          <p:cNvPr id="50" name="Text Placeholder 13"/>
          <p:cNvSpPr>
            <a:spLocks noGrp="1"/>
          </p:cNvSpPr>
          <p:nvPr>
            <p:ph type="body" sz="quarter" idx="29" hasCustomPrompt="1"/>
          </p:nvPr>
        </p:nvSpPr>
        <p:spPr>
          <a:xfrm>
            <a:off x="2544366" y="4349910"/>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Email</a:t>
            </a:r>
          </a:p>
        </p:txBody>
      </p:sp>
      <p:cxnSp>
        <p:nvCxnSpPr>
          <p:cNvPr id="59" name="Straight Connector 58"/>
          <p:cNvCxnSpPr/>
          <p:nvPr userDrawn="1"/>
        </p:nvCxnSpPr>
        <p:spPr>
          <a:xfrm>
            <a:off x="5279109" y="3238933"/>
            <a:ext cx="0" cy="138575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0" name="Text Placeholder 13"/>
          <p:cNvSpPr>
            <a:spLocks noGrp="1"/>
          </p:cNvSpPr>
          <p:nvPr>
            <p:ph type="body" sz="quarter" idx="40" hasCustomPrompt="1"/>
          </p:nvPr>
        </p:nvSpPr>
        <p:spPr>
          <a:xfrm>
            <a:off x="5448088" y="3232161"/>
            <a:ext cx="2570729" cy="277808"/>
          </a:xfrm>
          <a:prstGeom prst="rect">
            <a:avLst/>
          </a:prstGeom>
        </p:spPr>
        <p:txBody>
          <a:bodyPr vert="horz"/>
          <a:lstStyle>
            <a:lvl1pPr marL="0" indent="0">
              <a:buFontTx/>
              <a:buNone/>
              <a:defRPr sz="1200" b="1" i="0" baseline="0">
                <a:solidFill>
                  <a:srgbClr val="000000"/>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NAME</a:t>
            </a:r>
          </a:p>
        </p:txBody>
      </p:sp>
      <p:sp>
        <p:nvSpPr>
          <p:cNvPr id="61" name="Text Placeholder 13"/>
          <p:cNvSpPr>
            <a:spLocks noGrp="1"/>
          </p:cNvSpPr>
          <p:nvPr>
            <p:ph type="body" sz="quarter" idx="41" hasCustomPrompt="1"/>
          </p:nvPr>
        </p:nvSpPr>
        <p:spPr>
          <a:xfrm>
            <a:off x="5448088" y="3514998"/>
            <a:ext cx="2570729" cy="274369"/>
          </a:xfrm>
          <a:prstGeom prst="rect">
            <a:avLst/>
          </a:prstGeom>
        </p:spPr>
        <p:txBody>
          <a:bodyPr vert="horz"/>
          <a:lstStyle>
            <a:lvl1pPr marL="0" indent="0">
              <a:buFontTx/>
              <a:buNone/>
              <a:defRPr sz="1200" b="0" i="0" baseline="0">
                <a:ln>
                  <a:noFill/>
                </a:ln>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Title, Department</a:t>
            </a:r>
            <a:br>
              <a:rPr lang="en-US" dirty="0" smtClean="0"/>
            </a:br>
            <a:endParaRPr lang="en-US" dirty="0" smtClean="0"/>
          </a:p>
        </p:txBody>
      </p:sp>
      <p:sp>
        <p:nvSpPr>
          <p:cNvPr id="62" name="Text Placeholder 13"/>
          <p:cNvSpPr>
            <a:spLocks noGrp="1"/>
          </p:cNvSpPr>
          <p:nvPr>
            <p:ph type="body" sz="quarter" idx="42" hasCustomPrompt="1"/>
          </p:nvPr>
        </p:nvSpPr>
        <p:spPr>
          <a:xfrm>
            <a:off x="5448088" y="3796115"/>
            <a:ext cx="2570729" cy="274369"/>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Louisiana Economic Development</a:t>
            </a:r>
            <a:br>
              <a:rPr lang="en-US" dirty="0" smtClean="0"/>
            </a:br>
            <a:endParaRPr lang="en-US" dirty="0" smtClean="0"/>
          </a:p>
        </p:txBody>
      </p:sp>
      <p:sp>
        <p:nvSpPr>
          <p:cNvPr id="63" name="Text Placeholder 13"/>
          <p:cNvSpPr>
            <a:spLocks noGrp="1"/>
          </p:cNvSpPr>
          <p:nvPr>
            <p:ph type="body" sz="quarter" idx="43" hasCustomPrompt="1"/>
          </p:nvPr>
        </p:nvSpPr>
        <p:spPr>
          <a:xfrm>
            <a:off x="5445973" y="4078952"/>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Phone</a:t>
            </a:r>
            <a:br>
              <a:rPr lang="en-US" dirty="0" smtClean="0"/>
            </a:br>
            <a:endParaRPr lang="en-US" dirty="0" smtClean="0"/>
          </a:p>
        </p:txBody>
      </p:sp>
      <p:sp>
        <p:nvSpPr>
          <p:cNvPr id="64" name="Text Placeholder 13"/>
          <p:cNvSpPr>
            <a:spLocks noGrp="1"/>
          </p:cNvSpPr>
          <p:nvPr>
            <p:ph type="body" sz="quarter" idx="44" hasCustomPrompt="1"/>
          </p:nvPr>
        </p:nvSpPr>
        <p:spPr>
          <a:xfrm>
            <a:off x="5445973" y="4348167"/>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Email</a:t>
            </a:r>
          </a:p>
        </p:txBody>
      </p:sp>
      <p:sp>
        <p:nvSpPr>
          <p:cNvPr id="27" name="TextBox 14"/>
          <p:cNvSpPr txBox="1">
            <a:spLocks noChangeArrowheads="1"/>
          </p:cNvSpPr>
          <p:nvPr userDrawn="1"/>
        </p:nvSpPr>
        <p:spPr bwMode="auto">
          <a:xfrm>
            <a:off x="2861978" y="5017860"/>
            <a:ext cx="33655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50000"/>
              </a:lnSpc>
            </a:pPr>
            <a:r>
              <a:rPr lang="en-US" sz="1200" b="1" dirty="0">
                <a:solidFill>
                  <a:srgbClr val="00629B"/>
                </a:solidFill>
                <a:latin typeface="Arial" charset="0"/>
                <a:cs typeface="Arial" charset="0"/>
              </a:rPr>
              <a:t>OpportunityLouisiana.com</a:t>
            </a:r>
          </a:p>
          <a:p>
            <a:pPr eaLnBrk="1" hangingPunct="1">
              <a:lnSpc>
                <a:spcPct val="150000"/>
              </a:lnSpc>
            </a:pPr>
            <a:r>
              <a:rPr lang="en-US" sz="1200" b="1" dirty="0">
                <a:solidFill>
                  <a:srgbClr val="00629B"/>
                </a:solidFill>
                <a:latin typeface="Arial" charset="0"/>
                <a:cs typeface="Arial" charset="0"/>
              </a:rPr>
              <a:t>@LEDLouisiana</a:t>
            </a:r>
          </a:p>
        </p:txBody>
      </p:sp>
      <p:pic>
        <p:nvPicPr>
          <p:cNvPr id="28" name="Picture 27"/>
          <p:cNvPicPr>
            <a:picLocks noChangeAspect="1"/>
          </p:cNvPicPr>
          <p:nvPr userDrawn="1"/>
        </p:nvPicPr>
        <p:blipFill>
          <a:blip r:embed="rId2"/>
          <a:stretch>
            <a:fillRect/>
          </a:stretch>
        </p:blipFill>
        <p:spPr>
          <a:xfrm>
            <a:off x="2605747" y="5098139"/>
            <a:ext cx="234000" cy="234000"/>
          </a:xfrm>
          <a:prstGeom prst="rect">
            <a:avLst/>
          </a:prstGeom>
        </p:spPr>
      </p:pic>
      <p:pic>
        <p:nvPicPr>
          <p:cNvPr id="29" name="Picture 28"/>
          <p:cNvPicPr>
            <a:picLocks noChangeAspect="1"/>
          </p:cNvPicPr>
          <p:nvPr userDrawn="1"/>
        </p:nvPicPr>
        <p:blipFill rotWithShape="1">
          <a:blip r:embed="rId3"/>
          <a:srcRect l="5553" t="3398" r="6617" b="4915"/>
          <a:stretch/>
        </p:blipFill>
        <p:spPr>
          <a:xfrm>
            <a:off x="2617397" y="5402000"/>
            <a:ext cx="216000" cy="220697"/>
          </a:xfrm>
          <a:prstGeom prst="rect">
            <a:avLst/>
          </a:prstGeom>
        </p:spPr>
      </p:pic>
      <p:sp>
        <p:nvSpPr>
          <p:cNvPr id="32" name="Rectangle 31"/>
          <p:cNvSpPr/>
          <p:nvPr userDrawn="1"/>
        </p:nvSpPr>
        <p:spPr>
          <a:xfrm>
            <a:off x="353787" y="1985086"/>
            <a:ext cx="1990714" cy="1705811"/>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33" name="TextBox 14"/>
          <p:cNvSpPr txBox="1">
            <a:spLocks noChangeArrowheads="1"/>
          </p:cNvSpPr>
          <p:nvPr userDrawn="1"/>
        </p:nvSpPr>
        <p:spPr bwMode="auto">
          <a:xfrm>
            <a:off x="353787" y="3083802"/>
            <a:ext cx="199071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400" b="1" dirty="0">
                <a:solidFill>
                  <a:schemeClr val="bg1"/>
                </a:solidFill>
                <a:latin typeface="Arial" charset="0"/>
                <a:cs typeface="Arial" charset="0"/>
              </a:rPr>
              <a:t>CONTACT</a:t>
            </a:r>
          </a:p>
        </p:txBody>
      </p:sp>
    </p:spTree>
    <p:extLst>
      <p:ext uri="{BB962C8B-B14F-4D97-AF65-F5344CB8AC3E}">
        <p14:creationId xmlns:p14="http://schemas.microsoft.com/office/powerpoint/2010/main" val="2239946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ption 1 _ 2 Contacts">
    <p:spTree>
      <p:nvGrpSpPr>
        <p:cNvPr id="1" name=""/>
        <p:cNvGrpSpPr/>
        <p:nvPr/>
      </p:nvGrpSpPr>
      <p:grpSpPr>
        <a:xfrm>
          <a:off x="0" y="0"/>
          <a:ext cx="0" cy="0"/>
          <a:chOff x="0" y="0"/>
          <a:chExt cx="0" cy="0"/>
        </a:xfrm>
      </p:grpSpPr>
      <p:sp>
        <p:nvSpPr>
          <p:cNvPr id="58" name="Text Placeholder 13"/>
          <p:cNvSpPr>
            <a:spLocks noGrp="1"/>
          </p:cNvSpPr>
          <p:nvPr>
            <p:ph type="body" sz="quarter" idx="12" hasCustomPrompt="1"/>
          </p:nvPr>
        </p:nvSpPr>
        <p:spPr>
          <a:xfrm>
            <a:off x="2546481" y="3233904"/>
            <a:ext cx="2570729" cy="277808"/>
          </a:xfrm>
          <a:prstGeom prst="rect">
            <a:avLst/>
          </a:prstGeom>
        </p:spPr>
        <p:txBody>
          <a:bodyPr vert="horz"/>
          <a:lstStyle>
            <a:lvl1pPr marL="0" indent="0">
              <a:buFontTx/>
              <a:buNone/>
              <a:defRPr sz="1200" b="1" i="0" baseline="0">
                <a:solidFill>
                  <a:srgbClr val="000000"/>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NAME</a:t>
            </a:r>
          </a:p>
        </p:txBody>
      </p:sp>
      <p:sp>
        <p:nvSpPr>
          <p:cNvPr id="59" name="Text Placeholder 13"/>
          <p:cNvSpPr>
            <a:spLocks noGrp="1"/>
          </p:cNvSpPr>
          <p:nvPr>
            <p:ph type="body" sz="quarter" idx="26" hasCustomPrompt="1"/>
          </p:nvPr>
        </p:nvSpPr>
        <p:spPr>
          <a:xfrm>
            <a:off x="2546481" y="3516741"/>
            <a:ext cx="2570729" cy="274369"/>
          </a:xfrm>
          <a:prstGeom prst="rect">
            <a:avLst/>
          </a:prstGeom>
        </p:spPr>
        <p:txBody>
          <a:bodyPr vert="horz"/>
          <a:lstStyle>
            <a:lvl1pPr marL="0" indent="0">
              <a:buFontTx/>
              <a:buNone/>
              <a:defRPr sz="1200" b="0" i="0" baseline="0">
                <a:ln>
                  <a:noFill/>
                </a:ln>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Title, Department</a:t>
            </a:r>
            <a:br>
              <a:rPr lang="en-US" dirty="0" smtClean="0"/>
            </a:br>
            <a:endParaRPr lang="en-US" dirty="0" smtClean="0"/>
          </a:p>
        </p:txBody>
      </p:sp>
      <p:sp>
        <p:nvSpPr>
          <p:cNvPr id="60" name="Text Placeholder 13"/>
          <p:cNvSpPr>
            <a:spLocks noGrp="1"/>
          </p:cNvSpPr>
          <p:nvPr>
            <p:ph type="body" sz="quarter" idx="27" hasCustomPrompt="1"/>
          </p:nvPr>
        </p:nvSpPr>
        <p:spPr>
          <a:xfrm>
            <a:off x="2546481" y="3797858"/>
            <a:ext cx="2570729" cy="274369"/>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Louisiana Economic Development</a:t>
            </a:r>
            <a:br>
              <a:rPr lang="en-US" dirty="0" smtClean="0"/>
            </a:br>
            <a:endParaRPr lang="en-US" dirty="0" smtClean="0"/>
          </a:p>
        </p:txBody>
      </p:sp>
      <p:sp>
        <p:nvSpPr>
          <p:cNvPr id="61" name="Text Placeholder 13"/>
          <p:cNvSpPr>
            <a:spLocks noGrp="1"/>
          </p:cNvSpPr>
          <p:nvPr>
            <p:ph type="body" sz="quarter" idx="28" hasCustomPrompt="1"/>
          </p:nvPr>
        </p:nvSpPr>
        <p:spPr>
          <a:xfrm>
            <a:off x="2544366" y="4080695"/>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Phone</a:t>
            </a:r>
            <a:br>
              <a:rPr lang="en-US" dirty="0" smtClean="0"/>
            </a:br>
            <a:endParaRPr lang="en-US" dirty="0" smtClean="0"/>
          </a:p>
        </p:txBody>
      </p:sp>
      <p:sp>
        <p:nvSpPr>
          <p:cNvPr id="62" name="Text Placeholder 13"/>
          <p:cNvSpPr>
            <a:spLocks noGrp="1"/>
          </p:cNvSpPr>
          <p:nvPr>
            <p:ph type="body" sz="quarter" idx="29" hasCustomPrompt="1"/>
          </p:nvPr>
        </p:nvSpPr>
        <p:spPr>
          <a:xfrm>
            <a:off x="2544366" y="4349910"/>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Email</a:t>
            </a:r>
          </a:p>
        </p:txBody>
      </p:sp>
      <p:sp>
        <p:nvSpPr>
          <p:cNvPr id="66" name="Text Placeholder 13"/>
          <p:cNvSpPr>
            <a:spLocks noGrp="1"/>
          </p:cNvSpPr>
          <p:nvPr>
            <p:ph type="body" sz="quarter" idx="35" hasCustomPrompt="1"/>
          </p:nvPr>
        </p:nvSpPr>
        <p:spPr>
          <a:xfrm>
            <a:off x="2544366" y="1550508"/>
            <a:ext cx="2570729" cy="277808"/>
          </a:xfrm>
          <a:prstGeom prst="rect">
            <a:avLst/>
          </a:prstGeom>
        </p:spPr>
        <p:txBody>
          <a:bodyPr vert="horz"/>
          <a:lstStyle>
            <a:lvl1pPr marL="0" indent="0">
              <a:buFontTx/>
              <a:buNone/>
              <a:defRPr sz="1200" b="1" i="0" baseline="0">
                <a:solidFill>
                  <a:schemeClr val="tx1"/>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NAME</a:t>
            </a:r>
          </a:p>
        </p:txBody>
      </p:sp>
      <p:sp>
        <p:nvSpPr>
          <p:cNvPr id="67" name="Text Placeholder 13"/>
          <p:cNvSpPr>
            <a:spLocks noGrp="1"/>
          </p:cNvSpPr>
          <p:nvPr>
            <p:ph type="body" sz="quarter" idx="36" hasCustomPrompt="1"/>
          </p:nvPr>
        </p:nvSpPr>
        <p:spPr>
          <a:xfrm>
            <a:off x="2544366" y="1833345"/>
            <a:ext cx="2570729" cy="274369"/>
          </a:xfrm>
          <a:prstGeom prst="rect">
            <a:avLst/>
          </a:prstGeom>
        </p:spPr>
        <p:txBody>
          <a:bodyPr vert="horz"/>
          <a:lstStyle>
            <a:lvl1pPr marL="0" indent="0">
              <a:buFontTx/>
              <a:buNone/>
              <a:defRPr sz="1200" b="0" i="0" baseline="0">
                <a:ln>
                  <a:noFill/>
                </a:ln>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Title, Department</a:t>
            </a:r>
            <a:br>
              <a:rPr lang="en-US" dirty="0" smtClean="0"/>
            </a:br>
            <a:endParaRPr lang="en-US" dirty="0" smtClean="0"/>
          </a:p>
        </p:txBody>
      </p:sp>
      <p:sp>
        <p:nvSpPr>
          <p:cNvPr id="68" name="Text Placeholder 13"/>
          <p:cNvSpPr>
            <a:spLocks noGrp="1"/>
          </p:cNvSpPr>
          <p:nvPr>
            <p:ph type="body" sz="quarter" idx="37" hasCustomPrompt="1"/>
          </p:nvPr>
        </p:nvSpPr>
        <p:spPr>
          <a:xfrm>
            <a:off x="2544366" y="2114462"/>
            <a:ext cx="2570729" cy="274369"/>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Louisiana Economic Development</a:t>
            </a:r>
            <a:br>
              <a:rPr lang="en-US" dirty="0" smtClean="0"/>
            </a:br>
            <a:endParaRPr lang="en-US" dirty="0" smtClean="0"/>
          </a:p>
        </p:txBody>
      </p:sp>
      <p:sp>
        <p:nvSpPr>
          <p:cNvPr id="69" name="Text Placeholder 13"/>
          <p:cNvSpPr>
            <a:spLocks noGrp="1"/>
          </p:cNvSpPr>
          <p:nvPr>
            <p:ph type="body" sz="quarter" idx="38" hasCustomPrompt="1"/>
          </p:nvPr>
        </p:nvSpPr>
        <p:spPr>
          <a:xfrm>
            <a:off x="2542251" y="2397299"/>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Phone</a:t>
            </a:r>
            <a:br>
              <a:rPr lang="en-US" dirty="0" smtClean="0"/>
            </a:br>
            <a:endParaRPr lang="en-US" dirty="0" smtClean="0"/>
          </a:p>
        </p:txBody>
      </p:sp>
      <p:sp>
        <p:nvSpPr>
          <p:cNvPr id="70" name="Text Placeholder 13"/>
          <p:cNvSpPr>
            <a:spLocks noGrp="1"/>
          </p:cNvSpPr>
          <p:nvPr>
            <p:ph type="body" sz="quarter" idx="39" hasCustomPrompt="1"/>
          </p:nvPr>
        </p:nvSpPr>
        <p:spPr>
          <a:xfrm>
            <a:off x="2542251" y="2666514"/>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Email</a:t>
            </a:r>
          </a:p>
        </p:txBody>
      </p:sp>
      <p:cxnSp>
        <p:nvCxnSpPr>
          <p:cNvPr id="71" name="Straight Connector 70"/>
          <p:cNvCxnSpPr/>
          <p:nvPr userDrawn="1"/>
        </p:nvCxnSpPr>
        <p:spPr>
          <a:xfrm>
            <a:off x="5279109" y="1550508"/>
            <a:ext cx="0" cy="138575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2" name="Text Placeholder 13"/>
          <p:cNvSpPr>
            <a:spLocks noGrp="1"/>
          </p:cNvSpPr>
          <p:nvPr>
            <p:ph type="body" sz="quarter" idx="40" hasCustomPrompt="1"/>
          </p:nvPr>
        </p:nvSpPr>
        <p:spPr>
          <a:xfrm>
            <a:off x="5448088" y="1543736"/>
            <a:ext cx="2570729" cy="277808"/>
          </a:xfrm>
          <a:prstGeom prst="rect">
            <a:avLst/>
          </a:prstGeom>
        </p:spPr>
        <p:txBody>
          <a:bodyPr vert="horz"/>
          <a:lstStyle>
            <a:lvl1pPr marL="0" indent="0">
              <a:buFontTx/>
              <a:buNone/>
              <a:defRPr sz="1200" b="1" i="0" baseline="0">
                <a:solidFill>
                  <a:srgbClr val="000000"/>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NAME</a:t>
            </a:r>
          </a:p>
        </p:txBody>
      </p:sp>
      <p:sp>
        <p:nvSpPr>
          <p:cNvPr id="73" name="Text Placeholder 13"/>
          <p:cNvSpPr>
            <a:spLocks noGrp="1"/>
          </p:cNvSpPr>
          <p:nvPr>
            <p:ph type="body" sz="quarter" idx="41" hasCustomPrompt="1"/>
          </p:nvPr>
        </p:nvSpPr>
        <p:spPr>
          <a:xfrm>
            <a:off x="5448088" y="1826573"/>
            <a:ext cx="2570729" cy="274369"/>
          </a:xfrm>
          <a:prstGeom prst="rect">
            <a:avLst/>
          </a:prstGeom>
        </p:spPr>
        <p:txBody>
          <a:bodyPr vert="horz"/>
          <a:lstStyle>
            <a:lvl1pPr marL="0" indent="0">
              <a:buFontTx/>
              <a:buNone/>
              <a:defRPr sz="1200" b="0" i="0" baseline="0">
                <a:ln>
                  <a:noFill/>
                </a:ln>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Title, Department</a:t>
            </a:r>
            <a:br>
              <a:rPr lang="en-US" dirty="0" smtClean="0"/>
            </a:br>
            <a:endParaRPr lang="en-US" dirty="0" smtClean="0"/>
          </a:p>
        </p:txBody>
      </p:sp>
      <p:sp>
        <p:nvSpPr>
          <p:cNvPr id="74" name="Text Placeholder 13"/>
          <p:cNvSpPr>
            <a:spLocks noGrp="1"/>
          </p:cNvSpPr>
          <p:nvPr>
            <p:ph type="body" sz="quarter" idx="42" hasCustomPrompt="1"/>
          </p:nvPr>
        </p:nvSpPr>
        <p:spPr>
          <a:xfrm>
            <a:off x="5448088" y="2107690"/>
            <a:ext cx="2570729" cy="274369"/>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Louisiana Economic Development</a:t>
            </a:r>
            <a:br>
              <a:rPr lang="en-US" dirty="0" smtClean="0"/>
            </a:br>
            <a:endParaRPr lang="en-US" dirty="0" smtClean="0"/>
          </a:p>
        </p:txBody>
      </p:sp>
      <p:sp>
        <p:nvSpPr>
          <p:cNvPr id="75" name="Text Placeholder 13"/>
          <p:cNvSpPr>
            <a:spLocks noGrp="1"/>
          </p:cNvSpPr>
          <p:nvPr>
            <p:ph type="body" sz="quarter" idx="43" hasCustomPrompt="1"/>
          </p:nvPr>
        </p:nvSpPr>
        <p:spPr>
          <a:xfrm>
            <a:off x="5445973" y="2390527"/>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Phone</a:t>
            </a:r>
            <a:br>
              <a:rPr lang="en-US" dirty="0" smtClean="0"/>
            </a:br>
            <a:endParaRPr lang="en-US" dirty="0" smtClean="0"/>
          </a:p>
        </p:txBody>
      </p:sp>
      <p:sp>
        <p:nvSpPr>
          <p:cNvPr id="76" name="Text Placeholder 13"/>
          <p:cNvSpPr>
            <a:spLocks noGrp="1"/>
          </p:cNvSpPr>
          <p:nvPr>
            <p:ph type="body" sz="quarter" idx="44" hasCustomPrompt="1"/>
          </p:nvPr>
        </p:nvSpPr>
        <p:spPr>
          <a:xfrm>
            <a:off x="5445973" y="2659742"/>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Email</a:t>
            </a:r>
          </a:p>
        </p:txBody>
      </p:sp>
      <p:sp>
        <p:nvSpPr>
          <p:cNvPr id="26" name="TextBox 14"/>
          <p:cNvSpPr txBox="1">
            <a:spLocks noChangeArrowheads="1"/>
          </p:cNvSpPr>
          <p:nvPr userDrawn="1"/>
        </p:nvSpPr>
        <p:spPr bwMode="auto">
          <a:xfrm>
            <a:off x="2861978" y="5017860"/>
            <a:ext cx="33655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50000"/>
              </a:lnSpc>
            </a:pPr>
            <a:r>
              <a:rPr lang="en-US" sz="1200" b="1" dirty="0">
                <a:solidFill>
                  <a:srgbClr val="00629B"/>
                </a:solidFill>
                <a:latin typeface="Arial" charset="0"/>
                <a:cs typeface="Arial" charset="0"/>
              </a:rPr>
              <a:t>OpportunityLouisiana.com</a:t>
            </a:r>
          </a:p>
          <a:p>
            <a:pPr eaLnBrk="1" hangingPunct="1">
              <a:lnSpc>
                <a:spcPct val="150000"/>
              </a:lnSpc>
            </a:pPr>
            <a:r>
              <a:rPr lang="en-US" sz="1200" b="1" dirty="0">
                <a:solidFill>
                  <a:srgbClr val="00629B"/>
                </a:solidFill>
                <a:latin typeface="Arial" charset="0"/>
                <a:cs typeface="Arial" charset="0"/>
              </a:rPr>
              <a:t>@LEDLouisiana</a:t>
            </a:r>
          </a:p>
        </p:txBody>
      </p:sp>
      <p:pic>
        <p:nvPicPr>
          <p:cNvPr id="27" name="Picture 26"/>
          <p:cNvPicPr>
            <a:picLocks noChangeAspect="1"/>
          </p:cNvPicPr>
          <p:nvPr userDrawn="1"/>
        </p:nvPicPr>
        <p:blipFill>
          <a:blip r:embed="rId2"/>
          <a:stretch>
            <a:fillRect/>
          </a:stretch>
        </p:blipFill>
        <p:spPr>
          <a:xfrm>
            <a:off x="2605747" y="5098139"/>
            <a:ext cx="234000" cy="234000"/>
          </a:xfrm>
          <a:prstGeom prst="rect">
            <a:avLst/>
          </a:prstGeom>
        </p:spPr>
      </p:pic>
      <p:pic>
        <p:nvPicPr>
          <p:cNvPr id="28" name="Picture 27"/>
          <p:cNvPicPr>
            <a:picLocks noChangeAspect="1"/>
          </p:cNvPicPr>
          <p:nvPr userDrawn="1"/>
        </p:nvPicPr>
        <p:blipFill rotWithShape="1">
          <a:blip r:embed="rId3"/>
          <a:srcRect l="5553" t="3398" r="6617" b="4915"/>
          <a:stretch/>
        </p:blipFill>
        <p:spPr>
          <a:xfrm>
            <a:off x="2617397" y="5402000"/>
            <a:ext cx="216000" cy="220697"/>
          </a:xfrm>
          <a:prstGeom prst="rect">
            <a:avLst/>
          </a:prstGeom>
        </p:spPr>
      </p:pic>
      <p:sp>
        <p:nvSpPr>
          <p:cNvPr id="29" name="Rectangle 28"/>
          <p:cNvSpPr/>
          <p:nvPr userDrawn="1"/>
        </p:nvSpPr>
        <p:spPr>
          <a:xfrm>
            <a:off x="353787" y="296661"/>
            <a:ext cx="1990714" cy="1705811"/>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30" name="TextBox 14"/>
          <p:cNvSpPr txBox="1">
            <a:spLocks noChangeArrowheads="1"/>
          </p:cNvSpPr>
          <p:nvPr userDrawn="1"/>
        </p:nvSpPr>
        <p:spPr bwMode="auto">
          <a:xfrm>
            <a:off x="353787" y="1395377"/>
            <a:ext cx="199071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400" b="1" dirty="0">
                <a:solidFill>
                  <a:schemeClr val="bg1"/>
                </a:solidFill>
                <a:latin typeface="Arial" charset="0"/>
                <a:cs typeface="Arial" charset="0"/>
              </a:rPr>
              <a:t>CONTACT</a:t>
            </a:r>
          </a:p>
        </p:txBody>
      </p:sp>
    </p:spTree>
    <p:extLst>
      <p:ext uri="{BB962C8B-B14F-4D97-AF65-F5344CB8AC3E}">
        <p14:creationId xmlns:p14="http://schemas.microsoft.com/office/powerpoint/2010/main" val="29879106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Option 1 _ 3 Contacts">
    <p:spTree>
      <p:nvGrpSpPr>
        <p:cNvPr id="1" name=""/>
        <p:cNvGrpSpPr/>
        <p:nvPr/>
      </p:nvGrpSpPr>
      <p:grpSpPr>
        <a:xfrm>
          <a:off x="0" y="0"/>
          <a:ext cx="0" cy="0"/>
          <a:chOff x="0" y="0"/>
          <a:chExt cx="0" cy="0"/>
        </a:xfrm>
      </p:grpSpPr>
      <p:sp>
        <p:nvSpPr>
          <p:cNvPr id="37" name="TextBox 14"/>
          <p:cNvSpPr txBox="1">
            <a:spLocks noChangeArrowheads="1"/>
          </p:cNvSpPr>
          <p:nvPr userDrawn="1"/>
        </p:nvSpPr>
        <p:spPr bwMode="auto">
          <a:xfrm>
            <a:off x="2861978" y="5017860"/>
            <a:ext cx="33655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50000"/>
              </a:lnSpc>
            </a:pPr>
            <a:r>
              <a:rPr lang="en-US" sz="1200" b="1" dirty="0">
                <a:solidFill>
                  <a:srgbClr val="00629B"/>
                </a:solidFill>
                <a:latin typeface="Arial" charset="0"/>
                <a:cs typeface="Arial" charset="0"/>
              </a:rPr>
              <a:t>OpportunityLouisiana.com</a:t>
            </a:r>
          </a:p>
          <a:p>
            <a:pPr eaLnBrk="1" hangingPunct="1">
              <a:lnSpc>
                <a:spcPct val="150000"/>
              </a:lnSpc>
            </a:pPr>
            <a:r>
              <a:rPr lang="en-US" sz="1200" b="1" dirty="0">
                <a:solidFill>
                  <a:srgbClr val="00629B"/>
                </a:solidFill>
                <a:latin typeface="Arial" charset="0"/>
                <a:cs typeface="Arial" charset="0"/>
              </a:rPr>
              <a:t>@LEDLouisiana</a:t>
            </a:r>
          </a:p>
        </p:txBody>
      </p:sp>
      <p:sp>
        <p:nvSpPr>
          <p:cNvPr id="38" name="Text Placeholder 13"/>
          <p:cNvSpPr>
            <a:spLocks noGrp="1"/>
          </p:cNvSpPr>
          <p:nvPr>
            <p:ph type="body" sz="quarter" idx="12" hasCustomPrompt="1"/>
          </p:nvPr>
        </p:nvSpPr>
        <p:spPr>
          <a:xfrm>
            <a:off x="2546481" y="3233904"/>
            <a:ext cx="2570729" cy="277808"/>
          </a:xfrm>
          <a:prstGeom prst="rect">
            <a:avLst/>
          </a:prstGeom>
        </p:spPr>
        <p:txBody>
          <a:bodyPr vert="horz"/>
          <a:lstStyle>
            <a:lvl1pPr marL="0" indent="0">
              <a:buFontTx/>
              <a:buNone/>
              <a:defRPr sz="1200" b="1" i="0" baseline="0">
                <a:solidFill>
                  <a:srgbClr val="000000"/>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NAME</a:t>
            </a:r>
          </a:p>
        </p:txBody>
      </p:sp>
      <p:sp>
        <p:nvSpPr>
          <p:cNvPr id="39" name="Text Placeholder 13"/>
          <p:cNvSpPr>
            <a:spLocks noGrp="1"/>
          </p:cNvSpPr>
          <p:nvPr>
            <p:ph type="body" sz="quarter" idx="26" hasCustomPrompt="1"/>
          </p:nvPr>
        </p:nvSpPr>
        <p:spPr>
          <a:xfrm>
            <a:off x="2546481" y="3516741"/>
            <a:ext cx="2570729" cy="274369"/>
          </a:xfrm>
          <a:prstGeom prst="rect">
            <a:avLst/>
          </a:prstGeom>
        </p:spPr>
        <p:txBody>
          <a:bodyPr vert="horz"/>
          <a:lstStyle>
            <a:lvl1pPr marL="0" indent="0">
              <a:buFontTx/>
              <a:buNone/>
              <a:defRPr sz="1200" b="0" i="0" baseline="0">
                <a:ln>
                  <a:noFill/>
                </a:ln>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Title, Department</a:t>
            </a:r>
            <a:br>
              <a:rPr lang="en-US" dirty="0" smtClean="0"/>
            </a:br>
            <a:endParaRPr lang="en-US" dirty="0" smtClean="0"/>
          </a:p>
        </p:txBody>
      </p:sp>
      <p:sp>
        <p:nvSpPr>
          <p:cNvPr id="40" name="Text Placeholder 13"/>
          <p:cNvSpPr>
            <a:spLocks noGrp="1"/>
          </p:cNvSpPr>
          <p:nvPr>
            <p:ph type="body" sz="quarter" idx="27" hasCustomPrompt="1"/>
          </p:nvPr>
        </p:nvSpPr>
        <p:spPr>
          <a:xfrm>
            <a:off x="2546481" y="3797858"/>
            <a:ext cx="2570729" cy="274369"/>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Louisiana Economic Development</a:t>
            </a:r>
            <a:br>
              <a:rPr lang="en-US" dirty="0" smtClean="0"/>
            </a:br>
            <a:endParaRPr lang="en-US" dirty="0" smtClean="0"/>
          </a:p>
        </p:txBody>
      </p:sp>
      <p:sp>
        <p:nvSpPr>
          <p:cNvPr id="41" name="Text Placeholder 13"/>
          <p:cNvSpPr>
            <a:spLocks noGrp="1"/>
          </p:cNvSpPr>
          <p:nvPr>
            <p:ph type="body" sz="quarter" idx="28" hasCustomPrompt="1"/>
          </p:nvPr>
        </p:nvSpPr>
        <p:spPr>
          <a:xfrm>
            <a:off x="2544366" y="4080695"/>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Phone</a:t>
            </a:r>
            <a:br>
              <a:rPr lang="en-US" dirty="0" smtClean="0"/>
            </a:br>
            <a:endParaRPr lang="en-US" dirty="0" smtClean="0"/>
          </a:p>
        </p:txBody>
      </p:sp>
      <p:sp>
        <p:nvSpPr>
          <p:cNvPr id="42" name="Text Placeholder 13"/>
          <p:cNvSpPr>
            <a:spLocks noGrp="1"/>
          </p:cNvSpPr>
          <p:nvPr>
            <p:ph type="body" sz="quarter" idx="29" hasCustomPrompt="1"/>
          </p:nvPr>
        </p:nvSpPr>
        <p:spPr>
          <a:xfrm>
            <a:off x="2544366" y="4349910"/>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Email</a:t>
            </a:r>
          </a:p>
        </p:txBody>
      </p:sp>
      <p:pic>
        <p:nvPicPr>
          <p:cNvPr id="43" name="Picture 42"/>
          <p:cNvPicPr>
            <a:picLocks noChangeAspect="1"/>
          </p:cNvPicPr>
          <p:nvPr userDrawn="1"/>
        </p:nvPicPr>
        <p:blipFill>
          <a:blip r:embed="rId2"/>
          <a:stretch>
            <a:fillRect/>
          </a:stretch>
        </p:blipFill>
        <p:spPr>
          <a:xfrm>
            <a:off x="2605747" y="5098139"/>
            <a:ext cx="234000" cy="234000"/>
          </a:xfrm>
          <a:prstGeom prst="rect">
            <a:avLst/>
          </a:prstGeom>
        </p:spPr>
      </p:pic>
      <p:pic>
        <p:nvPicPr>
          <p:cNvPr id="44" name="Picture 43"/>
          <p:cNvPicPr>
            <a:picLocks noChangeAspect="1"/>
          </p:cNvPicPr>
          <p:nvPr userDrawn="1"/>
        </p:nvPicPr>
        <p:blipFill rotWithShape="1">
          <a:blip r:embed="rId3"/>
          <a:srcRect l="5553" t="3398" r="6617" b="4915"/>
          <a:stretch/>
        </p:blipFill>
        <p:spPr>
          <a:xfrm>
            <a:off x="2617397" y="5402000"/>
            <a:ext cx="216000" cy="220697"/>
          </a:xfrm>
          <a:prstGeom prst="rect">
            <a:avLst/>
          </a:prstGeom>
        </p:spPr>
      </p:pic>
      <p:sp>
        <p:nvSpPr>
          <p:cNvPr id="46" name="Text Placeholder 13"/>
          <p:cNvSpPr>
            <a:spLocks noGrp="1"/>
          </p:cNvSpPr>
          <p:nvPr>
            <p:ph type="body" sz="quarter" idx="35" hasCustomPrompt="1"/>
          </p:nvPr>
        </p:nvSpPr>
        <p:spPr>
          <a:xfrm>
            <a:off x="2544366" y="1550508"/>
            <a:ext cx="2570729" cy="277808"/>
          </a:xfrm>
          <a:prstGeom prst="rect">
            <a:avLst/>
          </a:prstGeom>
        </p:spPr>
        <p:txBody>
          <a:bodyPr vert="horz"/>
          <a:lstStyle>
            <a:lvl1pPr marL="0" indent="0">
              <a:buFontTx/>
              <a:buNone/>
              <a:defRPr sz="1200" b="1" i="0" baseline="0">
                <a:solidFill>
                  <a:srgbClr val="000000"/>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NAME</a:t>
            </a:r>
          </a:p>
        </p:txBody>
      </p:sp>
      <p:sp>
        <p:nvSpPr>
          <p:cNvPr id="47" name="Text Placeholder 13"/>
          <p:cNvSpPr>
            <a:spLocks noGrp="1"/>
          </p:cNvSpPr>
          <p:nvPr>
            <p:ph type="body" sz="quarter" idx="36" hasCustomPrompt="1"/>
          </p:nvPr>
        </p:nvSpPr>
        <p:spPr>
          <a:xfrm>
            <a:off x="2544366" y="1833345"/>
            <a:ext cx="2570729" cy="274369"/>
          </a:xfrm>
          <a:prstGeom prst="rect">
            <a:avLst/>
          </a:prstGeom>
        </p:spPr>
        <p:txBody>
          <a:bodyPr vert="horz"/>
          <a:lstStyle>
            <a:lvl1pPr marL="0" indent="0">
              <a:buFontTx/>
              <a:buNone/>
              <a:defRPr sz="1200" b="0" i="0" baseline="0">
                <a:ln>
                  <a:noFill/>
                </a:ln>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Title, Department</a:t>
            </a:r>
            <a:br>
              <a:rPr lang="en-US" dirty="0" smtClean="0"/>
            </a:br>
            <a:endParaRPr lang="en-US" dirty="0" smtClean="0"/>
          </a:p>
        </p:txBody>
      </p:sp>
      <p:sp>
        <p:nvSpPr>
          <p:cNvPr id="48" name="Text Placeholder 13"/>
          <p:cNvSpPr>
            <a:spLocks noGrp="1"/>
          </p:cNvSpPr>
          <p:nvPr>
            <p:ph type="body" sz="quarter" idx="37" hasCustomPrompt="1"/>
          </p:nvPr>
        </p:nvSpPr>
        <p:spPr>
          <a:xfrm>
            <a:off x="2544366" y="2114462"/>
            <a:ext cx="2570729" cy="274369"/>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Louisiana Economic Development</a:t>
            </a:r>
            <a:br>
              <a:rPr lang="en-US" dirty="0" smtClean="0"/>
            </a:br>
            <a:endParaRPr lang="en-US" dirty="0" smtClean="0"/>
          </a:p>
        </p:txBody>
      </p:sp>
      <p:sp>
        <p:nvSpPr>
          <p:cNvPr id="49" name="Text Placeholder 13"/>
          <p:cNvSpPr>
            <a:spLocks noGrp="1"/>
          </p:cNvSpPr>
          <p:nvPr>
            <p:ph type="body" sz="quarter" idx="38" hasCustomPrompt="1"/>
          </p:nvPr>
        </p:nvSpPr>
        <p:spPr>
          <a:xfrm>
            <a:off x="2542251" y="2397299"/>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Phone</a:t>
            </a:r>
            <a:br>
              <a:rPr lang="en-US" dirty="0" smtClean="0"/>
            </a:br>
            <a:endParaRPr lang="en-US" dirty="0" smtClean="0"/>
          </a:p>
        </p:txBody>
      </p:sp>
      <p:sp>
        <p:nvSpPr>
          <p:cNvPr id="50" name="Text Placeholder 13"/>
          <p:cNvSpPr>
            <a:spLocks noGrp="1"/>
          </p:cNvSpPr>
          <p:nvPr>
            <p:ph type="body" sz="quarter" idx="39" hasCustomPrompt="1"/>
          </p:nvPr>
        </p:nvSpPr>
        <p:spPr>
          <a:xfrm>
            <a:off x="2542251" y="2666514"/>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Email</a:t>
            </a:r>
          </a:p>
        </p:txBody>
      </p:sp>
      <p:cxnSp>
        <p:nvCxnSpPr>
          <p:cNvPr id="51" name="Straight Connector 50"/>
          <p:cNvCxnSpPr/>
          <p:nvPr userDrawn="1"/>
        </p:nvCxnSpPr>
        <p:spPr>
          <a:xfrm>
            <a:off x="5279109" y="1550508"/>
            <a:ext cx="0" cy="138575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13"/>
          <p:cNvSpPr>
            <a:spLocks noGrp="1"/>
          </p:cNvSpPr>
          <p:nvPr>
            <p:ph type="body" sz="quarter" idx="40" hasCustomPrompt="1"/>
          </p:nvPr>
        </p:nvSpPr>
        <p:spPr>
          <a:xfrm>
            <a:off x="5448088" y="1543736"/>
            <a:ext cx="2570729" cy="277808"/>
          </a:xfrm>
          <a:prstGeom prst="rect">
            <a:avLst/>
          </a:prstGeom>
        </p:spPr>
        <p:txBody>
          <a:bodyPr vert="horz"/>
          <a:lstStyle>
            <a:lvl1pPr marL="0" indent="0">
              <a:buFontTx/>
              <a:buNone/>
              <a:defRPr sz="1200" b="1" i="0" baseline="0">
                <a:solidFill>
                  <a:srgbClr val="000000"/>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NAME</a:t>
            </a:r>
          </a:p>
        </p:txBody>
      </p:sp>
      <p:sp>
        <p:nvSpPr>
          <p:cNvPr id="53" name="Text Placeholder 13"/>
          <p:cNvSpPr>
            <a:spLocks noGrp="1"/>
          </p:cNvSpPr>
          <p:nvPr>
            <p:ph type="body" sz="quarter" idx="41" hasCustomPrompt="1"/>
          </p:nvPr>
        </p:nvSpPr>
        <p:spPr>
          <a:xfrm>
            <a:off x="5448088" y="1826573"/>
            <a:ext cx="2570729" cy="274369"/>
          </a:xfrm>
          <a:prstGeom prst="rect">
            <a:avLst/>
          </a:prstGeom>
        </p:spPr>
        <p:txBody>
          <a:bodyPr vert="horz"/>
          <a:lstStyle>
            <a:lvl1pPr marL="0" indent="0">
              <a:buFontTx/>
              <a:buNone/>
              <a:defRPr sz="1200" b="0" i="0" baseline="0">
                <a:ln>
                  <a:noFill/>
                </a:ln>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Title, Department</a:t>
            </a:r>
            <a:br>
              <a:rPr lang="en-US" dirty="0" smtClean="0"/>
            </a:br>
            <a:endParaRPr lang="en-US" dirty="0" smtClean="0"/>
          </a:p>
        </p:txBody>
      </p:sp>
      <p:sp>
        <p:nvSpPr>
          <p:cNvPr id="54" name="Text Placeholder 13"/>
          <p:cNvSpPr>
            <a:spLocks noGrp="1"/>
          </p:cNvSpPr>
          <p:nvPr>
            <p:ph type="body" sz="quarter" idx="42" hasCustomPrompt="1"/>
          </p:nvPr>
        </p:nvSpPr>
        <p:spPr>
          <a:xfrm>
            <a:off x="5448088" y="2107690"/>
            <a:ext cx="2570729" cy="274369"/>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Louisiana Economic Development</a:t>
            </a:r>
            <a:br>
              <a:rPr lang="en-US" dirty="0" smtClean="0"/>
            </a:br>
            <a:endParaRPr lang="en-US" dirty="0" smtClean="0"/>
          </a:p>
        </p:txBody>
      </p:sp>
      <p:sp>
        <p:nvSpPr>
          <p:cNvPr id="55" name="Text Placeholder 13"/>
          <p:cNvSpPr>
            <a:spLocks noGrp="1"/>
          </p:cNvSpPr>
          <p:nvPr>
            <p:ph type="body" sz="quarter" idx="43" hasCustomPrompt="1"/>
          </p:nvPr>
        </p:nvSpPr>
        <p:spPr>
          <a:xfrm>
            <a:off x="5445973" y="2390527"/>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Phone</a:t>
            </a:r>
            <a:br>
              <a:rPr lang="en-US" dirty="0" smtClean="0"/>
            </a:br>
            <a:endParaRPr lang="en-US" dirty="0" smtClean="0"/>
          </a:p>
        </p:txBody>
      </p:sp>
      <p:sp>
        <p:nvSpPr>
          <p:cNvPr id="56" name="Text Placeholder 13"/>
          <p:cNvSpPr>
            <a:spLocks noGrp="1"/>
          </p:cNvSpPr>
          <p:nvPr>
            <p:ph type="body" sz="quarter" idx="44" hasCustomPrompt="1"/>
          </p:nvPr>
        </p:nvSpPr>
        <p:spPr>
          <a:xfrm>
            <a:off x="5445973" y="2659742"/>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Email</a:t>
            </a:r>
          </a:p>
        </p:txBody>
      </p:sp>
      <p:cxnSp>
        <p:nvCxnSpPr>
          <p:cNvPr id="28" name="Straight Connector 27"/>
          <p:cNvCxnSpPr/>
          <p:nvPr userDrawn="1"/>
        </p:nvCxnSpPr>
        <p:spPr>
          <a:xfrm>
            <a:off x="5276994" y="3233304"/>
            <a:ext cx="0" cy="138575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9" name="Text Placeholder 13"/>
          <p:cNvSpPr>
            <a:spLocks noGrp="1"/>
          </p:cNvSpPr>
          <p:nvPr>
            <p:ph type="body" sz="quarter" idx="50" hasCustomPrompt="1"/>
          </p:nvPr>
        </p:nvSpPr>
        <p:spPr>
          <a:xfrm>
            <a:off x="5445973" y="3226532"/>
            <a:ext cx="2570729" cy="277808"/>
          </a:xfrm>
          <a:prstGeom prst="rect">
            <a:avLst/>
          </a:prstGeom>
        </p:spPr>
        <p:txBody>
          <a:bodyPr vert="horz"/>
          <a:lstStyle>
            <a:lvl1pPr marL="0" indent="0">
              <a:buFontTx/>
              <a:buNone/>
              <a:defRPr sz="1200" b="1" i="0" baseline="0">
                <a:solidFill>
                  <a:srgbClr val="000000"/>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NAME</a:t>
            </a:r>
          </a:p>
        </p:txBody>
      </p:sp>
      <p:sp>
        <p:nvSpPr>
          <p:cNvPr id="30" name="Text Placeholder 13"/>
          <p:cNvSpPr>
            <a:spLocks noGrp="1"/>
          </p:cNvSpPr>
          <p:nvPr>
            <p:ph type="body" sz="quarter" idx="51" hasCustomPrompt="1"/>
          </p:nvPr>
        </p:nvSpPr>
        <p:spPr>
          <a:xfrm>
            <a:off x="5445973" y="3509369"/>
            <a:ext cx="2570729" cy="274369"/>
          </a:xfrm>
          <a:prstGeom prst="rect">
            <a:avLst/>
          </a:prstGeom>
        </p:spPr>
        <p:txBody>
          <a:bodyPr vert="horz"/>
          <a:lstStyle>
            <a:lvl1pPr marL="0" indent="0">
              <a:buFontTx/>
              <a:buNone/>
              <a:defRPr sz="1200" b="0" i="0" baseline="0">
                <a:ln>
                  <a:noFill/>
                </a:ln>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Title, Department</a:t>
            </a:r>
            <a:br>
              <a:rPr lang="en-US" dirty="0" smtClean="0"/>
            </a:br>
            <a:endParaRPr lang="en-US" dirty="0" smtClean="0"/>
          </a:p>
        </p:txBody>
      </p:sp>
      <p:sp>
        <p:nvSpPr>
          <p:cNvPr id="31" name="Text Placeholder 13"/>
          <p:cNvSpPr>
            <a:spLocks noGrp="1"/>
          </p:cNvSpPr>
          <p:nvPr>
            <p:ph type="body" sz="quarter" idx="52" hasCustomPrompt="1"/>
          </p:nvPr>
        </p:nvSpPr>
        <p:spPr>
          <a:xfrm>
            <a:off x="5445973" y="3790486"/>
            <a:ext cx="2570729" cy="274369"/>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Louisiana Economic Development</a:t>
            </a:r>
            <a:br>
              <a:rPr lang="en-US" dirty="0" smtClean="0"/>
            </a:br>
            <a:endParaRPr lang="en-US" dirty="0" smtClean="0"/>
          </a:p>
        </p:txBody>
      </p:sp>
      <p:sp>
        <p:nvSpPr>
          <p:cNvPr id="32" name="Text Placeholder 13"/>
          <p:cNvSpPr>
            <a:spLocks noGrp="1"/>
          </p:cNvSpPr>
          <p:nvPr>
            <p:ph type="body" sz="quarter" idx="53" hasCustomPrompt="1"/>
          </p:nvPr>
        </p:nvSpPr>
        <p:spPr>
          <a:xfrm>
            <a:off x="5443858" y="4073323"/>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Phone</a:t>
            </a:r>
            <a:br>
              <a:rPr lang="en-US" dirty="0" smtClean="0"/>
            </a:br>
            <a:endParaRPr lang="en-US" dirty="0" smtClean="0"/>
          </a:p>
        </p:txBody>
      </p:sp>
      <p:sp>
        <p:nvSpPr>
          <p:cNvPr id="33" name="Text Placeholder 13"/>
          <p:cNvSpPr>
            <a:spLocks noGrp="1"/>
          </p:cNvSpPr>
          <p:nvPr>
            <p:ph type="body" sz="quarter" idx="54" hasCustomPrompt="1"/>
          </p:nvPr>
        </p:nvSpPr>
        <p:spPr>
          <a:xfrm>
            <a:off x="5443858" y="4342538"/>
            <a:ext cx="2570729" cy="260748"/>
          </a:xfrm>
          <a:prstGeom prst="rect">
            <a:avLst/>
          </a:prstGeom>
        </p:spPr>
        <p:txBody>
          <a:bodyPr vert="horz"/>
          <a:lstStyle>
            <a:lvl1pPr marL="0" indent="0">
              <a:buFontTx/>
              <a:buNone/>
              <a:defRPr sz="1200" b="0" i="0" baseline="0">
                <a:solidFill>
                  <a:schemeClr val="tx1">
                    <a:lumMod val="50000"/>
                    <a:lumOff val="50000"/>
                  </a:schemeClr>
                </a:solidFill>
                <a:latin typeface="Arial"/>
                <a:cs typeface="Aria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smtClean="0"/>
              <a:t>Edit Email</a:t>
            </a:r>
          </a:p>
        </p:txBody>
      </p:sp>
      <p:sp>
        <p:nvSpPr>
          <p:cNvPr id="34" name="Rectangle 33"/>
          <p:cNvSpPr/>
          <p:nvPr userDrawn="1"/>
        </p:nvSpPr>
        <p:spPr>
          <a:xfrm>
            <a:off x="353787" y="296661"/>
            <a:ext cx="1990714" cy="1705811"/>
          </a:xfrm>
          <a:prstGeom prst="rect">
            <a:avLst/>
          </a:prstGeom>
          <a:solidFill>
            <a:srgbClr val="00629B"/>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35" name="TextBox 14"/>
          <p:cNvSpPr txBox="1">
            <a:spLocks noChangeArrowheads="1"/>
          </p:cNvSpPr>
          <p:nvPr userDrawn="1"/>
        </p:nvSpPr>
        <p:spPr bwMode="auto">
          <a:xfrm>
            <a:off x="353787" y="1395377"/>
            <a:ext cx="199071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400" b="1" dirty="0">
                <a:solidFill>
                  <a:schemeClr val="bg1"/>
                </a:solidFill>
                <a:latin typeface="Arial" charset="0"/>
                <a:cs typeface="Arial" charset="0"/>
              </a:rPr>
              <a:t>CONTACT</a:t>
            </a:r>
          </a:p>
        </p:txBody>
      </p:sp>
    </p:spTree>
    <p:extLst>
      <p:ext uri="{BB962C8B-B14F-4D97-AF65-F5344CB8AC3E}">
        <p14:creationId xmlns:p14="http://schemas.microsoft.com/office/powerpoint/2010/main" val="1289899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asic Text Box - Header (2 Lines of Text)">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575208" y="1770060"/>
            <a:ext cx="7480300" cy="3951296"/>
          </a:xfrm>
          <a:prstGeom prst="rect">
            <a:avLst/>
          </a:prstGeom>
        </p:spPr>
        <p:txBody>
          <a:bodyPr vert="horz"/>
          <a:lstStyle>
            <a:lvl1pPr marL="0" indent="0">
              <a:buClr>
                <a:srgbClr val="235C83"/>
              </a:buClr>
              <a:buFont typeface="Wingdings" charset="2"/>
              <a:buNone/>
              <a:defRPr sz="1200" b="0" baseline="0">
                <a:solidFill>
                  <a:srgbClr val="000000"/>
                </a:solidFill>
                <a:latin typeface="Arial"/>
                <a:cs typeface="Arial"/>
              </a:defRPr>
            </a:lvl1pPr>
            <a:lvl2pPr marL="742950" indent="-285750">
              <a:buClr>
                <a:srgbClr val="235C83"/>
              </a:buClr>
              <a:buFont typeface="Wingdings" charset="2"/>
              <a:buChar char="§"/>
              <a:defRPr sz="1200" b="0">
                <a:solidFill>
                  <a:srgbClr val="000000"/>
                </a:solidFill>
              </a:defRPr>
            </a:lvl2pPr>
            <a:lvl3pPr marL="1143000" indent="-228600">
              <a:buClr>
                <a:srgbClr val="235C83"/>
              </a:buClr>
              <a:buFont typeface="Wingdings" charset="2"/>
              <a:buChar char="§"/>
              <a:defRPr sz="1200" b="0">
                <a:solidFill>
                  <a:srgbClr val="000000"/>
                </a:solidFill>
              </a:defRPr>
            </a:lvl3pPr>
            <a:lvl4pPr marL="1600200" indent="-228600">
              <a:buClr>
                <a:srgbClr val="235C83"/>
              </a:buClr>
              <a:buFont typeface="Wingdings" charset="2"/>
              <a:buChar char="§"/>
              <a:defRPr sz="1200" b="0">
                <a:solidFill>
                  <a:srgbClr val="000000"/>
                </a:solidFill>
              </a:defRPr>
            </a:lvl4pPr>
            <a:lvl5pPr marL="2057400" indent="-228600">
              <a:buClr>
                <a:srgbClr val="235C83"/>
              </a:buClr>
              <a:buFont typeface="Wingdings" charset="2"/>
              <a:buChar char="§"/>
              <a:defRPr sz="1200" b="0">
                <a:solidFill>
                  <a:srgbClr val="000000"/>
                </a:solidFill>
              </a:defRPr>
            </a:lvl5pPr>
          </a:lstStyle>
          <a:p>
            <a:pPr lvl="0"/>
            <a:r>
              <a:rPr lang="en-US" dirty="0" smtClean="0"/>
              <a:t>Click to edit body text: Arial 12 </a:t>
            </a:r>
            <a:r>
              <a:rPr lang="en-US" dirty="0" err="1" smtClean="0"/>
              <a:t>pt</a:t>
            </a:r>
            <a:r>
              <a:rPr lang="en-US" dirty="0" smtClean="0"/>
              <a:t> with 1.1 line height. This format is for DISCUSSION GUIDES ONLY. </a:t>
            </a:r>
          </a:p>
        </p:txBody>
      </p:sp>
      <p:sp>
        <p:nvSpPr>
          <p:cNvPr id="19" name="Text Placeholder 14"/>
          <p:cNvSpPr>
            <a:spLocks noGrp="1"/>
          </p:cNvSpPr>
          <p:nvPr>
            <p:ph type="body" sz="quarter" idx="14" hasCustomPrompt="1"/>
          </p:nvPr>
        </p:nvSpPr>
        <p:spPr>
          <a:xfrm>
            <a:off x="568325" y="403989"/>
            <a:ext cx="7843838" cy="856603"/>
          </a:xfrm>
          <a:prstGeom prst="rect">
            <a:avLst/>
          </a:prstGeom>
        </p:spPr>
        <p:txBody>
          <a:bodyPr vert="horz">
            <a:noAutofit/>
          </a:bodyPr>
          <a:lstStyle>
            <a:lvl1pPr marL="0" indent="0">
              <a:buFontTx/>
              <a:buNone/>
              <a:defRPr sz="2000" b="1" cap="all" baseline="0">
                <a:solidFill>
                  <a:srgbClr val="00629B"/>
                </a:solidFill>
                <a:latin typeface="Arial"/>
                <a:cs typeface="Aria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create slide title. Complete sentence. Font: blue, </a:t>
            </a:r>
            <a:r>
              <a:rPr lang="en-US" dirty="0" err="1" smtClean="0"/>
              <a:t>arial</a:t>
            </a:r>
            <a:r>
              <a:rPr lang="en-US" dirty="0" smtClean="0"/>
              <a:t> bold 20 pt. Up to two lines only</a:t>
            </a:r>
          </a:p>
        </p:txBody>
      </p:sp>
      <p:cxnSp>
        <p:nvCxnSpPr>
          <p:cNvPr id="20" name="Straight Connector 19"/>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8"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10"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274018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with Header">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568325" y="403989"/>
            <a:ext cx="7843838" cy="856603"/>
          </a:xfrm>
          <a:prstGeom prst="rect">
            <a:avLst/>
          </a:prstGeom>
        </p:spPr>
        <p:txBody>
          <a:bodyPr vert="horz">
            <a:noAutofit/>
          </a:bodyPr>
          <a:lstStyle>
            <a:lvl1pPr marL="0" indent="0">
              <a:buFontTx/>
              <a:buNone/>
              <a:defRPr sz="2000" b="1" cap="all" baseline="0">
                <a:solidFill>
                  <a:srgbClr val="00629B"/>
                </a:solidFill>
                <a:latin typeface="Arial"/>
                <a:cs typeface="Aria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create slide title. Complete sentence. Font: blue, </a:t>
            </a:r>
            <a:r>
              <a:rPr lang="en-US" dirty="0" err="1" smtClean="0"/>
              <a:t>arial</a:t>
            </a:r>
            <a:r>
              <a:rPr lang="en-US" dirty="0" smtClean="0"/>
              <a:t> bold 20 pt. Up to two lines only</a:t>
            </a:r>
          </a:p>
        </p:txBody>
      </p:sp>
      <p:cxnSp>
        <p:nvCxnSpPr>
          <p:cNvPr id="16" name="Straight Connector 15"/>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8"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7"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3947118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No Header">
    <p:spTree>
      <p:nvGrpSpPr>
        <p:cNvPr id="1" name=""/>
        <p:cNvGrpSpPr/>
        <p:nvPr/>
      </p:nvGrpSpPr>
      <p:grpSpPr>
        <a:xfrm>
          <a:off x="0" y="0"/>
          <a:ext cx="0" cy="0"/>
          <a:chOff x="0" y="0"/>
          <a:chExt cx="0" cy="0"/>
        </a:xfrm>
      </p:grpSpPr>
      <p:sp>
        <p:nvSpPr>
          <p:cNvPr id="11" name="TextBox 10"/>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4"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5"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2512554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 Header">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568325" y="403989"/>
            <a:ext cx="7843838" cy="856603"/>
          </a:xfrm>
          <a:prstGeom prst="rect">
            <a:avLst/>
          </a:prstGeom>
        </p:spPr>
        <p:txBody>
          <a:bodyPr vert="horz">
            <a:noAutofit/>
          </a:bodyPr>
          <a:lstStyle>
            <a:lvl1pPr marL="0" indent="0">
              <a:buFontTx/>
              <a:buNone/>
              <a:defRPr sz="2000" b="1" cap="all" baseline="0">
                <a:solidFill>
                  <a:srgbClr val="00629B"/>
                </a:solidFill>
                <a:latin typeface="Arial"/>
                <a:cs typeface="Aria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create slide title. Complete sentence. Font: blue, </a:t>
            </a:r>
            <a:r>
              <a:rPr lang="en-US" dirty="0" err="1" smtClean="0"/>
              <a:t>arial</a:t>
            </a:r>
            <a:r>
              <a:rPr lang="en-US" dirty="0" smtClean="0"/>
              <a:t> bold 20 pt. Up to two lines only</a:t>
            </a:r>
          </a:p>
        </p:txBody>
      </p:sp>
      <p:cxnSp>
        <p:nvCxnSpPr>
          <p:cNvPr id="16" name="Straight Connector 15"/>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8"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7"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2810977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Text Box - Header (2 Lines of Text)">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575208" y="1770060"/>
            <a:ext cx="7480300" cy="3951296"/>
          </a:xfrm>
          <a:prstGeom prst="rect">
            <a:avLst/>
          </a:prstGeom>
        </p:spPr>
        <p:txBody>
          <a:bodyPr vert="horz"/>
          <a:lstStyle>
            <a:lvl1pPr marL="0" indent="0">
              <a:buClr>
                <a:srgbClr val="235C83"/>
              </a:buClr>
              <a:buFont typeface="Wingdings" charset="2"/>
              <a:buNone/>
              <a:defRPr sz="1200" b="0" baseline="0">
                <a:solidFill>
                  <a:srgbClr val="000000"/>
                </a:solidFill>
                <a:latin typeface="Arial"/>
                <a:cs typeface="Arial"/>
              </a:defRPr>
            </a:lvl1pPr>
            <a:lvl2pPr marL="742950" indent="-285750">
              <a:buClr>
                <a:srgbClr val="235C83"/>
              </a:buClr>
              <a:buFont typeface="Wingdings" charset="2"/>
              <a:buChar char="§"/>
              <a:defRPr sz="1200" b="0">
                <a:solidFill>
                  <a:srgbClr val="000000"/>
                </a:solidFill>
              </a:defRPr>
            </a:lvl2pPr>
            <a:lvl3pPr marL="1143000" indent="-228600">
              <a:buClr>
                <a:srgbClr val="235C83"/>
              </a:buClr>
              <a:buFont typeface="Wingdings" charset="2"/>
              <a:buChar char="§"/>
              <a:defRPr sz="1200" b="0">
                <a:solidFill>
                  <a:srgbClr val="000000"/>
                </a:solidFill>
              </a:defRPr>
            </a:lvl3pPr>
            <a:lvl4pPr marL="1600200" indent="-228600">
              <a:buClr>
                <a:srgbClr val="235C83"/>
              </a:buClr>
              <a:buFont typeface="Wingdings" charset="2"/>
              <a:buChar char="§"/>
              <a:defRPr sz="1200" b="0">
                <a:solidFill>
                  <a:srgbClr val="000000"/>
                </a:solidFill>
              </a:defRPr>
            </a:lvl4pPr>
            <a:lvl5pPr marL="2057400" indent="-228600">
              <a:buClr>
                <a:srgbClr val="235C83"/>
              </a:buClr>
              <a:buFont typeface="Wingdings" charset="2"/>
              <a:buChar char="§"/>
              <a:defRPr sz="1200" b="0">
                <a:solidFill>
                  <a:srgbClr val="000000"/>
                </a:solidFill>
              </a:defRPr>
            </a:lvl5pPr>
          </a:lstStyle>
          <a:p>
            <a:pPr lvl="0"/>
            <a:r>
              <a:rPr lang="en-US" dirty="0" smtClean="0"/>
              <a:t>Click to edit body text: Arial 12 </a:t>
            </a:r>
            <a:r>
              <a:rPr lang="en-US" dirty="0" err="1" smtClean="0"/>
              <a:t>pt</a:t>
            </a:r>
            <a:r>
              <a:rPr lang="en-US" dirty="0" smtClean="0"/>
              <a:t> with 1.1 line height. This format is for DISCUSSION GUIDES ONLY. </a:t>
            </a:r>
          </a:p>
        </p:txBody>
      </p:sp>
      <p:sp>
        <p:nvSpPr>
          <p:cNvPr id="19" name="Text Placeholder 14"/>
          <p:cNvSpPr>
            <a:spLocks noGrp="1"/>
          </p:cNvSpPr>
          <p:nvPr>
            <p:ph type="body" sz="quarter" idx="14" hasCustomPrompt="1"/>
          </p:nvPr>
        </p:nvSpPr>
        <p:spPr>
          <a:xfrm>
            <a:off x="568325" y="403989"/>
            <a:ext cx="7843838" cy="856603"/>
          </a:xfrm>
          <a:prstGeom prst="rect">
            <a:avLst/>
          </a:prstGeom>
        </p:spPr>
        <p:txBody>
          <a:bodyPr vert="horz">
            <a:noAutofit/>
          </a:bodyPr>
          <a:lstStyle>
            <a:lvl1pPr marL="0" indent="0">
              <a:buFontTx/>
              <a:buNone/>
              <a:defRPr sz="2000" b="1" cap="all" baseline="0">
                <a:solidFill>
                  <a:srgbClr val="00629B"/>
                </a:solidFill>
                <a:latin typeface="Arial"/>
                <a:cs typeface="Aria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create slide title. Complete sentence. Font: blue, </a:t>
            </a:r>
            <a:r>
              <a:rPr lang="en-US" dirty="0" err="1" smtClean="0"/>
              <a:t>arial</a:t>
            </a:r>
            <a:r>
              <a:rPr lang="en-US" dirty="0" smtClean="0"/>
              <a:t> bold 20 pt. Up to two lines only</a:t>
            </a:r>
          </a:p>
        </p:txBody>
      </p:sp>
      <p:cxnSp>
        <p:nvCxnSpPr>
          <p:cNvPr id="20" name="Straight Connector 19"/>
          <p:cNvCxnSpPr/>
          <p:nvPr userDrawn="1"/>
        </p:nvCxnSpPr>
        <p:spPr>
          <a:xfrm flipH="1">
            <a:off x="8750300" y="6529388"/>
            <a:ext cx="95250" cy="19526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8"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10"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1409382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ed List Text Box - Header (2 Lines of Text)">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575208" y="2100255"/>
            <a:ext cx="7480300" cy="3809505"/>
          </a:xfrm>
          <a:prstGeom prst="rect">
            <a:avLst/>
          </a:prstGeom>
        </p:spPr>
        <p:txBody>
          <a:bodyPr vert="horz"/>
          <a:lstStyle>
            <a:lvl1pPr marL="171450" indent="-171450">
              <a:buClr>
                <a:srgbClr val="00629B"/>
              </a:buClr>
              <a:buFont typeface="Wingdings" charset="2"/>
              <a:buChar char="§"/>
              <a:defRPr sz="1200" b="0" baseline="0">
                <a:solidFill>
                  <a:srgbClr val="000000"/>
                </a:solidFill>
                <a:latin typeface="Arial"/>
                <a:cs typeface="Arial"/>
              </a:defRPr>
            </a:lvl1pPr>
            <a:lvl2pPr marL="742950" indent="-285750">
              <a:buClr>
                <a:srgbClr val="00629B"/>
              </a:buClr>
              <a:buFont typeface="Wingdings" charset="2"/>
              <a:buChar char="§"/>
              <a:defRPr sz="1200" b="0">
                <a:solidFill>
                  <a:srgbClr val="000000"/>
                </a:solidFill>
                <a:latin typeface="Arial"/>
              </a:defRPr>
            </a:lvl2pPr>
            <a:lvl3pPr marL="1143000" indent="-228600">
              <a:buClr>
                <a:srgbClr val="00629B"/>
              </a:buClr>
              <a:buFont typeface="Wingdings" charset="2"/>
              <a:buChar char="§"/>
              <a:defRPr sz="1200" b="0">
                <a:solidFill>
                  <a:srgbClr val="000000"/>
                </a:solidFill>
                <a:latin typeface="Arial"/>
              </a:defRPr>
            </a:lvl3pPr>
            <a:lvl4pPr marL="1600200" indent="-228600">
              <a:buClr>
                <a:srgbClr val="00629B"/>
              </a:buClr>
              <a:buFont typeface="Wingdings" charset="2"/>
              <a:buChar char="§"/>
              <a:defRPr sz="1200" b="0">
                <a:solidFill>
                  <a:srgbClr val="000000"/>
                </a:solidFill>
                <a:latin typeface="Arial"/>
              </a:defRPr>
            </a:lvl4pPr>
            <a:lvl5pPr marL="2057400" indent="-228600">
              <a:buClr>
                <a:srgbClr val="00629B"/>
              </a:buClr>
              <a:buFont typeface="Wingdings" charset="2"/>
              <a:buChar char="§"/>
              <a:defRPr sz="1200" b="0">
                <a:solidFill>
                  <a:srgbClr val="000000"/>
                </a:solidFill>
                <a:latin typeface="Arial"/>
              </a:defRPr>
            </a:lvl5pPr>
          </a:lstStyle>
          <a:p>
            <a:pPr lvl="0"/>
            <a:r>
              <a:rPr lang="en-US" dirty="0" smtClean="0"/>
              <a:t>Click to edit body text: Arial 12 </a:t>
            </a:r>
            <a:r>
              <a:rPr lang="en-US" dirty="0" err="1" smtClean="0"/>
              <a:t>pt</a:t>
            </a:r>
            <a:r>
              <a:rPr lang="en-US" dirty="0" smtClean="0"/>
              <a:t> with 1.1 line height. This format is for DISCUSSION GUIDES ONLY.  </a:t>
            </a:r>
          </a:p>
          <a:p>
            <a:pPr lvl="0"/>
            <a:r>
              <a:rPr lang="en-US" dirty="0" smtClean="0"/>
              <a:t>Bullets must be blue squares at 100%. </a:t>
            </a:r>
          </a:p>
          <a:p>
            <a:pPr lvl="0"/>
            <a:r>
              <a:rPr lang="en-US" dirty="0" smtClean="0"/>
              <a:t>Click “Return” to add additional bullets and </a:t>
            </a:r>
          </a:p>
          <a:p>
            <a:pPr lvl="1"/>
            <a:r>
              <a:rPr lang="en-US" dirty="0" smtClean="0"/>
              <a:t>Click “Return” then “Tab” to add additional bulleted levels (like below)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12"/>
          <p:cNvSpPr>
            <a:spLocks noGrp="1"/>
          </p:cNvSpPr>
          <p:nvPr>
            <p:ph type="body" sz="quarter" idx="16" hasCustomPrompt="1"/>
          </p:nvPr>
        </p:nvSpPr>
        <p:spPr>
          <a:xfrm>
            <a:off x="582250" y="1756838"/>
            <a:ext cx="7473431" cy="412750"/>
          </a:xfrm>
          <a:prstGeom prst="rect">
            <a:avLst/>
          </a:prstGeom>
        </p:spPr>
        <p:txBody>
          <a:bodyPr vert="horz"/>
          <a:lstStyle>
            <a:lvl1pPr marL="0" indent="0">
              <a:buNone/>
              <a:defRPr sz="1400" b="1">
                <a:solidFill>
                  <a:srgbClr val="00629B"/>
                </a:solidFill>
                <a:latin typeface="Arial"/>
                <a:cs typeface="Arial"/>
              </a:defRPr>
            </a:lvl1pPr>
          </a:lstStyle>
          <a:p>
            <a:pPr lvl="0"/>
            <a:r>
              <a:rPr lang="en-US" dirty="0" smtClean="0"/>
              <a:t>CLICK TO EDIT BODY SUBTITLE. ALL CAPS ARIAL 14 PT WITH 1.0 LINE HEIGHT</a:t>
            </a:r>
          </a:p>
        </p:txBody>
      </p:sp>
      <p:sp>
        <p:nvSpPr>
          <p:cNvPr id="21" name="Text Placeholder 14"/>
          <p:cNvSpPr>
            <a:spLocks noGrp="1"/>
          </p:cNvSpPr>
          <p:nvPr>
            <p:ph type="body" sz="quarter" idx="14" hasCustomPrompt="1"/>
          </p:nvPr>
        </p:nvSpPr>
        <p:spPr>
          <a:xfrm>
            <a:off x="568325" y="403989"/>
            <a:ext cx="7843838" cy="856603"/>
          </a:xfrm>
          <a:prstGeom prst="rect">
            <a:avLst/>
          </a:prstGeom>
        </p:spPr>
        <p:txBody>
          <a:bodyPr vert="horz">
            <a:noAutofit/>
          </a:bodyPr>
          <a:lstStyle>
            <a:lvl1pPr marL="0" indent="0">
              <a:buFontTx/>
              <a:buNone/>
              <a:defRPr sz="2000" b="1" cap="all" baseline="0">
                <a:solidFill>
                  <a:srgbClr val="00629B"/>
                </a:solidFill>
                <a:latin typeface="Arial"/>
                <a:cs typeface="Aria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create slide title. Complete sentence. Font: blue, </a:t>
            </a:r>
            <a:r>
              <a:rPr lang="en-US" dirty="0" err="1" smtClean="0"/>
              <a:t>arial</a:t>
            </a:r>
            <a:r>
              <a:rPr lang="en-US" dirty="0" smtClean="0"/>
              <a:t> bold 20 pt. Up to two lines only</a:t>
            </a:r>
          </a:p>
        </p:txBody>
      </p:sp>
      <p:sp>
        <p:nvSpPr>
          <p:cNvPr id="14" name="TextBox 13"/>
          <p:cNvSpPr txBox="1"/>
          <p:nvPr userDrawn="1"/>
        </p:nvSpPr>
        <p:spPr>
          <a:xfrm>
            <a:off x="8724728" y="6418131"/>
            <a:ext cx="402224" cy="307777"/>
          </a:xfrm>
          <a:prstGeom prst="rect">
            <a:avLst/>
          </a:prstGeom>
          <a:noFill/>
        </p:spPr>
        <p:txBody>
          <a:bodyPr wrap="square" rtlCol="0">
            <a:spAutoFit/>
          </a:bodyPr>
          <a:lstStyle/>
          <a:p>
            <a:pPr marL="0" marR="0" indent="0" algn="ctr" defTabSz="457200" rtl="0" eaLnBrk="1" fontAlgn="base" latinLnBrk="0" hangingPunct="1">
              <a:lnSpc>
                <a:spcPct val="100000"/>
              </a:lnSpc>
              <a:spcBef>
                <a:spcPct val="0"/>
              </a:spcBef>
              <a:spcAft>
                <a:spcPct val="0"/>
              </a:spcAft>
              <a:buClrTx/>
              <a:buSzTx/>
              <a:buFontTx/>
              <a:buNone/>
              <a:tabLst/>
              <a:defRPr/>
            </a:pPr>
            <a:fld id="{0A965BC7-65E4-BE47-B084-713452DC5581}" type="slidenum">
              <a:rPr lang="en-US" sz="1400" b="0" smtClean="0">
                <a:solidFill>
                  <a:schemeClr val="tx1">
                    <a:lumMod val="65000"/>
                    <a:lumOff val="35000"/>
                  </a:schemeClr>
                </a:solidFill>
                <a:latin typeface="Arial"/>
                <a:cs typeface="Arial"/>
              </a:rPr>
              <a:pPr marL="0" marR="0" indent="0" algn="ctr" defTabSz="457200" rtl="0" eaLnBrk="1" fontAlgn="base" latinLnBrk="0" hangingPunct="1">
                <a:lnSpc>
                  <a:spcPct val="100000"/>
                </a:lnSpc>
                <a:spcBef>
                  <a:spcPct val="0"/>
                </a:spcBef>
                <a:spcAft>
                  <a:spcPct val="0"/>
                </a:spcAft>
                <a:buClrTx/>
                <a:buSzTx/>
                <a:buFontTx/>
                <a:buNone/>
                <a:tabLst/>
                <a:defRPr/>
              </a:pPr>
              <a:t>‹#›</a:t>
            </a:fld>
            <a:endParaRPr lang="en-US" sz="1400" b="0" dirty="0" smtClean="0">
              <a:solidFill>
                <a:schemeClr val="tx1">
                  <a:lumMod val="65000"/>
                  <a:lumOff val="35000"/>
                </a:schemeClr>
              </a:solidFill>
              <a:latin typeface="Arial"/>
              <a:cs typeface="Arial"/>
            </a:endParaRPr>
          </a:p>
        </p:txBody>
      </p:sp>
      <p:sp>
        <p:nvSpPr>
          <p:cNvPr id="9" name="Text Placeholder 7"/>
          <p:cNvSpPr>
            <a:spLocks noGrp="1"/>
          </p:cNvSpPr>
          <p:nvPr>
            <p:ph type="body" sz="quarter" idx="13" hasCustomPrompt="1"/>
          </p:nvPr>
        </p:nvSpPr>
        <p:spPr>
          <a:xfrm>
            <a:off x="56111" y="6499731"/>
            <a:ext cx="4141249" cy="17861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1"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Source: Source Text, Italics, Font Size 7 </a:t>
            </a:r>
            <a:r>
              <a:rPr lang="en-US" dirty="0" err="1" smtClean="0"/>
              <a:t>Pt</a:t>
            </a:r>
            <a:r>
              <a:rPr lang="en-US" dirty="0" smtClean="0"/>
              <a:t>, One line each</a:t>
            </a:r>
          </a:p>
        </p:txBody>
      </p:sp>
      <p:sp>
        <p:nvSpPr>
          <p:cNvPr id="10" name="Text Placeholder 7"/>
          <p:cNvSpPr>
            <a:spLocks noGrp="1"/>
          </p:cNvSpPr>
          <p:nvPr>
            <p:ph type="body" sz="quarter" idx="12" hasCustomPrompt="1"/>
          </p:nvPr>
        </p:nvSpPr>
        <p:spPr>
          <a:xfrm>
            <a:off x="56111" y="5990534"/>
            <a:ext cx="4141249" cy="47349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lumMod val="50000"/>
                    <a:lumOff val="50000"/>
                  </a:schemeClr>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br>
              <a:rPr lang="en-US" dirty="0" smtClean="0"/>
            </a:br>
            <a:r>
              <a:rPr lang="en-US" dirty="0" smtClean="0"/>
              <a:t>*Footnote: Text, Regular, Font Size 7 </a:t>
            </a:r>
            <a:r>
              <a:rPr lang="en-US" dirty="0" err="1" smtClean="0"/>
              <a:t>Pt</a:t>
            </a:r>
            <a:r>
              <a:rPr lang="en-US" dirty="0" smtClean="0"/>
              <a:t>, One line for each</a:t>
            </a:r>
          </a:p>
        </p:txBody>
      </p:sp>
    </p:spTree>
    <p:extLst>
      <p:ext uri="{BB962C8B-B14F-4D97-AF65-F5344CB8AC3E}">
        <p14:creationId xmlns:p14="http://schemas.microsoft.com/office/powerpoint/2010/main" val="40063303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4.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587342"/>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7" r:id="rId4"/>
    <p:sldLayoutId id="2147484289"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5" name="Straight Connector 4"/>
          <p:cNvCxnSpPr/>
          <p:nvPr/>
        </p:nvCxnSpPr>
        <p:spPr>
          <a:xfrm flipV="1">
            <a:off x="8741776" y="6436597"/>
            <a:ext cx="0" cy="314761"/>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4151133" y="6419367"/>
            <a:ext cx="4572000" cy="338554"/>
          </a:xfrm>
          <a:prstGeom prst="rect">
            <a:avLst/>
          </a:prstGeom>
        </p:spPr>
        <p:txBody>
          <a:bodyPr>
            <a:spAutoFit/>
          </a:bodyPr>
          <a:lstStyle/>
          <a:p>
            <a:pPr algn="r"/>
            <a:r>
              <a:rPr lang="en-US" sz="800" b="1" i="0" kern="1200" dirty="0" smtClean="0">
                <a:solidFill>
                  <a:srgbClr val="00629B"/>
                </a:solidFill>
                <a:latin typeface="Calibri" charset="0"/>
                <a:ea typeface="ＭＳ Ｐゴシック" charset="0"/>
                <a:cs typeface="ＭＳ Ｐゴシック" charset="0"/>
              </a:rPr>
              <a:t>LOUISIANA</a:t>
            </a:r>
            <a:r>
              <a:rPr lang="en-US" sz="800" b="1" i="0" kern="1200" baseline="0" dirty="0" smtClean="0">
                <a:solidFill>
                  <a:srgbClr val="00629B"/>
                </a:solidFill>
                <a:latin typeface="Calibri" charset="0"/>
                <a:ea typeface="ＭＳ Ｐゴシック" charset="0"/>
                <a:cs typeface="ＭＳ Ｐゴシック" charset="0"/>
              </a:rPr>
              <a:t> ECONOMIC DEVELOPMENT</a:t>
            </a:r>
          </a:p>
          <a:p>
            <a:pPr algn="r"/>
            <a:r>
              <a:rPr lang="en-US" sz="800" i="1" kern="1200" baseline="0" dirty="0" smtClean="0">
                <a:solidFill>
                  <a:schemeClr val="tx1">
                    <a:lumMod val="50000"/>
                    <a:lumOff val="50000"/>
                  </a:schemeClr>
                </a:solidFill>
                <a:latin typeface="Calibri" charset="0"/>
                <a:ea typeface="ＭＳ Ｐゴシック" charset="0"/>
                <a:cs typeface="ＭＳ Ｐゴシック" charset="0"/>
              </a:rPr>
              <a:t>OpportunityLouisiana.com</a:t>
            </a:r>
            <a:endParaRPr lang="en-US" sz="800" i="1" kern="1200" dirty="0">
              <a:solidFill>
                <a:schemeClr val="tx1">
                  <a:lumMod val="50000"/>
                  <a:lumOff val="50000"/>
                </a:schemeClr>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4191739938"/>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1" r:id="rId7"/>
    <p:sldLayoutId id="2147484252" r:id="rId8"/>
    <p:sldLayoutId id="2147484253" r:id="rId9"/>
    <p:sldLayoutId id="2147484254" r:id="rId10"/>
    <p:sldLayoutId id="2147484255" r:id="rId11"/>
    <p:sldLayoutId id="2147484256" r:id="rId12"/>
    <p:sldLayoutId id="2147484257" r:id="rId13"/>
    <p:sldLayoutId id="2147484258" r:id="rId14"/>
    <p:sldLayoutId id="2147484288" r:id="rId15"/>
    <p:sldLayoutId id="2147484290"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600074" y="403225"/>
            <a:ext cx="78438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629B"/>
                </a:solidFill>
                <a:latin typeface="Arial" charset="0"/>
                <a:cs typeface="Arial" charset="0"/>
              </a:rPr>
              <a:t>AGENDA</a:t>
            </a:r>
            <a:endParaRPr lang="en-US" sz="2000" b="1" dirty="0">
              <a:solidFill>
                <a:srgbClr val="00629B"/>
              </a:solidFill>
              <a:latin typeface="Arial" charset="0"/>
              <a:cs typeface="Arial" charset="0"/>
            </a:endParaRPr>
          </a:p>
        </p:txBody>
      </p:sp>
      <p:cxnSp>
        <p:nvCxnSpPr>
          <p:cNvPr id="9" name="Straight Connector 8"/>
          <p:cNvCxnSpPr/>
          <p:nvPr/>
        </p:nvCxnSpPr>
        <p:spPr>
          <a:xfrm flipV="1">
            <a:off x="8741776" y="6436597"/>
            <a:ext cx="0" cy="314761"/>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151133" y="6419367"/>
            <a:ext cx="4572000" cy="338554"/>
          </a:xfrm>
          <a:prstGeom prst="rect">
            <a:avLst/>
          </a:prstGeom>
        </p:spPr>
        <p:txBody>
          <a:bodyPr>
            <a:spAutoFit/>
          </a:bodyPr>
          <a:lstStyle/>
          <a:p>
            <a:pPr algn="r"/>
            <a:r>
              <a:rPr lang="en-US" sz="800" b="1" i="0" kern="1200" dirty="0" smtClean="0">
                <a:solidFill>
                  <a:srgbClr val="00629B"/>
                </a:solidFill>
                <a:latin typeface="Calibri" charset="0"/>
                <a:ea typeface="ＭＳ Ｐゴシック" charset="0"/>
                <a:cs typeface="ＭＳ Ｐゴシック" charset="0"/>
              </a:rPr>
              <a:t>LOUISIANA</a:t>
            </a:r>
            <a:r>
              <a:rPr lang="en-US" sz="800" b="1" i="0" kern="1200" baseline="0" dirty="0" smtClean="0">
                <a:solidFill>
                  <a:srgbClr val="00629B"/>
                </a:solidFill>
                <a:latin typeface="Calibri" charset="0"/>
                <a:ea typeface="ＭＳ Ｐゴシック" charset="0"/>
                <a:cs typeface="ＭＳ Ｐゴシック" charset="0"/>
              </a:rPr>
              <a:t> ECONOMIC DEVELOPMENT</a:t>
            </a:r>
          </a:p>
          <a:p>
            <a:pPr algn="r"/>
            <a:r>
              <a:rPr lang="en-US" sz="800" i="1" kern="1200" baseline="0" dirty="0" smtClean="0">
                <a:solidFill>
                  <a:schemeClr val="tx1">
                    <a:lumMod val="50000"/>
                    <a:lumOff val="50000"/>
                  </a:schemeClr>
                </a:solidFill>
                <a:latin typeface="Calibri" charset="0"/>
                <a:ea typeface="ＭＳ Ｐゴシック" charset="0"/>
                <a:cs typeface="ＭＳ Ｐゴシック" charset="0"/>
              </a:rPr>
              <a:t>OpportunityLouisiana.com</a:t>
            </a:r>
            <a:endParaRPr lang="en-US" sz="800" i="1" kern="1200" dirty="0">
              <a:solidFill>
                <a:schemeClr val="tx1">
                  <a:lumMod val="50000"/>
                  <a:lumOff val="50000"/>
                </a:schemeClr>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2351186159"/>
      </p:ext>
    </p:extLst>
  </p:cSld>
  <p:clrMap bg1="lt1" tx1="dk1" bg2="lt2" tx2="dk2" accent1="accent1" accent2="accent2" accent3="accent3" accent4="accent4" accent5="accent5" accent6="accent6" hlink="hlink" folHlink="folHlink"/>
  <p:sldLayoutIdLst>
    <p:sldLayoutId id="2147484285" r:id="rId1"/>
    <p:sldLayoutId id="2147484224"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4193"/>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5" r:id="rId3"/>
    <p:sldLayoutId id="2147484286"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t>Positioning </a:t>
            </a:r>
            <a:r>
              <a:rPr lang="en-US" sz="2600" dirty="0" smtClean="0"/>
              <a:t>Louisiana </a:t>
            </a:r>
            <a:r>
              <a:rPr lang="en-US" sz="2600" dirty="0"/>
              <a:t>for Success</a:t>
            </a:r>
          </a:p>
        </p:txBody>
      </p:sp>
      <p:sp>
        <p:nvSpPr>
          <p:cNvPr id="3" name="Text Placeholder 2"/>
          <p:cNvSpPr>
            <a:spLocks noGrp="1"/>
          </p:cNvSpPr>
          <p:nvPr>
            <p:ph type="body" sz="quarter" idx="10"/>
          </p:nvPr>
        </p:nvSpPr>
        <p:spPr/>
        <p:txBody>
          <a:bodyPr/>
          <a:lstStyle/>
          <a:p>
            <a:r>
              <a:rPr lang="en-US" dirty="0" smtClean="0"/>
              <a:t>Tier Jobs, Gap Analysis, and the Funding Formula</a:t>
            </a:r>
            <a:endParaRPr lang="en-US" dirty="0"/>
          </a:p>
        </p:txBody>
      </p:sp>
      <p:sp>
        <p:nvSpPr>
          <p:cNvPr id="4" name="Text Placeholder 3"/>
          <p:cNvSpPr>
            <a:spLocks noGrp="1"/>
          </p:cNvSpPr>
          <p:nvPr>
            <p:ph type="body" sz="quarter" idx="11"/>
          </p:nvPr>
        </p:nvSpPr>
        <p:spPr/>
        <p:txBody>
          <a:bodyPr/>
          <a:lstStyle/>
          <a:p>
            <a:r>
              <a:rPr lang="en-US" dirty="0" smtClean="0"/>
              <a:t>August 3, 2016</a:t>
            </a:r>
            <a:endParaRPr lang="en-US" dirty="0"/>
          </a:p>
        </p:txBody>
      </p:sp>
    </p:spTree>
    <p:extLst>
      <p:ext uri="{BB962C8B-B14F-4D97-AF65-F5344CB8AC3E}">
        <p14:creationId xmlns:p14="http://schemas.microsoft.com/office/powerpoint/2010/main" val="2095684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68324" y="403989"/>
            <a:ext cx="8575675" cy="856603"/>
          </a:xfrm>
        </p:spPr>
        <p:txBody>
          <a:bodyPr/>
          <a:lstStyle/>
          <a:p>
            <a:r>
              <a:rPr lang="en-US" dirty="0" smtClean="0"/>
              <a:t>Some tier 2 jobs are undersupplied, with important regional variations and likely future growth in demand</a:t>
            </a:r>
          </a:p>
        </p:txBody>
      </p:sp>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2"/>
          </p:nvPr>
        </p:nvSpPr>
        <p:spPr/>
        <p:txBody>
          <a:bodyPr/>
          <a:lstStyle/>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153413032"/>
              </p:ext>
            </p:extLst>
          </p:nvPr>
        </p:nvGraphicFramePr>
        <p:xfrm>
          <a:off x="254010" y="4465607"/>
          <a:ext cx="7137390" cy="769333"/>
        </p:xfrm>
        <a:graphic>
          <a:graphicData uri="http://schemas.openxmlformats.org/drawingml/2006/table">
            <a:tbl>
              <a:tblPr>
                <a:tableStyleId>{5C22544A-7EE6-4342-B048-85BDC9FD1C3A}</a:tableStyleId>
              </a:tblPr>
              <a:tblGrid>
                <a:gridCol w="7137390"/>
              </a:tblGrid>
              <a:tr h="221736">
                <a:tc>
                  <a:txBody>
                    <a:bodyPr/>
                    <a:lstStyle/>
                    <a:p>
                      <a:pPr algn="l" fontAlgn="b"/>
                      <a:r>
                        <a:rPr lang="en-US" sz="900" i="1" u="none" strike="noStrike" baseline="30000" dirty="0">
                          <a:effectLst/>
                        </a:rPr>
                        <a:t>1</a:t>
                      </a:r>
                      <a:r>
                        <a:rPr lang="en-US" sz="900" i="1" u="none" strike="noStrike" dirty="0">
                          <a:effectLst/>
                        </a:rPr>
                        <a:t>Source: LWC Short-term Occupational Projections to 2015 with LED-LWC aspirational adjustments </a:t>
                      </a:r>
                      <a:endParaRPr lang="en-US" sz="900" b="0" i="1" u="none" strike="noStrike" dirty="0">
                        <a:solidFill>
                          <a:srgbClr val="000000"/>
                        </a:solidFill>
                        <a:effectLst/>
                        <a:latin typeface="Arial" panose="020B0604020202020204" pitchFamily="34" charset="0"/>
                      </a:endParaRPr>
                    </a:p>
                  </a:txBody>
                  <a:tcPr marL="9525" marR="9525" marT="9525" marB="0" anchor="b">
                    <a:solidFill>
                      <a:schemeClr val="bg1"/>
                    </a:solidFill>
                  </a:tcPr>
                </a:tc>
              </a:tr>
              <a:tr h="547597">
                <a:tc>
                  <a:txBody>
                    <a:bodyPr/>
                    <a:lstStyle/>
                    <a:p>
                      <a:pPr algn="l" fontAlgn="b"/>
                      <a:r>
                        <a:rPr lang="en-US" sz="900" i="1" u="none" strike="noStrike" baseline="30000" dirty="0">
                          <a:effectLst/>
                        </a:rPr>
                        <a:t>2</a:t>
                      </a:r>
                      <a:r>
                        <a:rPr lang="en-US" sz="900" i="1" u="none" strike="noStrike" dirty="0">
                          <a:effectLst/>
                        </a:rPr>
                        <a:t>LWC </a:t>
                      </a:r>
                      <a:r>
                        <a:rPr lang="en-US" sz="900" i="1" u="none" strike="noStrike" dirty="0" smtClean="0">
                          <a:effectLst/>
                        </a:rPr>
                        <a:t>Long-term </a:t>
                      </a:r>
                      <a:r>
                        <a:rPr lang="en-US" sz="900" i="1" u="none" strike="noStrike" dirty="0">
                          <a:effectLst/>
                        </a:rPr>
                        <a:t>Occupational Projections to 2022 with LED-LWC aspirational </a:t>
                      </a:r>
                      <a:r>
                        <a:rPr lang="en-US" sz="900" i="1" u="none" strike="noStrike" dirty="0" smtClean="0">
                          <a:effectLst/>
                        </a:rPr>
                        <a:t>adjustments </a:t>
                      </a:r>
                    </a:p>
                    <a:p>
                      <a:pPr algn="l" fontAlgn="b"/>
                      <a:endParaRPr lang="en-US" sz="900" i="1" u="none" strike="noStrike" dirty="0" smtClean="0">
                        <a:effectLst/>
                      </a:endParaRPr>
                    </a:p>
                    <a:p>
                      <a:pPr algn="l" fontAlgn="b"/>
                      <a:r>
                        <a:rPr lang="en-US" sz="900" b="0" i="1" u="none" strike="noStrike" baseline="30000" dirty="0" smtClean="0">
                          <a:solidFill>
                            <a:srgbClr val="000000"/>
                          </a:solidFill>
                          <a:effectLst/>
                          <a:latin typeface="Arial" panose="020B0604020202020204" pitchFamily="34" charset="0"/>
                        </a:rPr>
                        <a:t>3</a:t>
                      </a:r>
                      <a:r>
                        <a:rPr lang="en-US" sz="900" b="0" i="1" u="none" strike="noStrike" dirty="0" smtClean="0">
                          <a:solidFill>
                            <a:srgbClr val="000000"/>
                          </a:solidFill>
                          <a:effectLst/>
                          <a:latin typeface="Arial" panose="020B0604020202020204" pitchFamily="34" charset="0"/>
                        </a:rPr>
                        <a:t>2012 </a:t>
                      </a:r>
                      <a:r>
                        <a:rPr lang="en-US" sz="900" i="1" dirty="0" smtClean="0">
                          <a:solidFill>
                            <a:srgbClr val="000000"/>
                          </a:solidFill>
                          <a:latin typeface="+mn-lt"/>
                        </a:rPr>
                        <a:t>LSU Healthworks Study indicates likely gaps in these fields, and gaps may be higher in other fields due to changes in policy</a:t>
                      </a:r>
                      <a:r>
                        <a:rPr lang="en-US" sz="900" dirty="0" smtClean="0">
                          <a:latin typeface="+mn-lt"/>
                        </a:rPr>
                        <a:t> </a:t>
                      </a:r>
                      <a:endParaRPr lang="en-US" sz="900" b="0" i="1" u="none" strike="noStrike" dirty="0">
                        <a:solidFill>
                          <a:srgbClr val="000000"/>
                        </a:solidFill>
                        <a:effectLst/>
                        <a:latin typeface="Arial" panose="020B0604020202020204" pitchFamily="34" charset="0"/>
                      </a:endParaRPr>
                    </a:p>
                  </a:txBody>
                  <a:tcPr marL="9525" marR="9525" marT="9525" marB="0" anchor="b">
                    <a:solidFill>
                      <a:schemeClr val="bg1"/>
                    </a:solidFill>
                  </a:tcPr>
                </a:tc>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511510668"/>
              </p:ext>
            </p:extLst>
          </p:nvPr>
        </p:nvGraphicFramePr>
        <p:xfrm>
          <a:off x="308610" y="1690111"/>
          <a:ext cx="7886700" cy="2723212"/>
        </p:xfrm>
        <a:graphic>
          <a:graphicData uri="http://schemas.openxmlformats.org/drawingml/2006/table">
            <a:tbl>
              <a:tblPr>
                <a:tableStyleId>{5C22544A-7EE6-4342-B048-85BDC9FD1C3A}</a:tableStyleId>
              </a:tblPr>
              <a:tblGrid>
                <a:gridCol w="5104546"/>
                <a:gridCol w="1402866"/>
                <a:gridCol w="1379288"/>
              </a:tblGrid>
              <a:tr h="530496">
                <a:tc>
                  <a:txBody>
                    <a:bodyPr/>
                    <a:lstStyle/>
                    <a:p>
                      <a:pPr algn="l" fontAlgn="b"/>
                      <a:r>
                        <a:rPr lang="en-US" sz="1000" u="none" strike="noStrike" dirty="0">
                          <a:solidFill>
                            <a:schemeClr val="bg1"/>
                          </a:solidFill>
                          <a:effectLst/>
                        </a:rPr>
                        <a:t>Critical Fields in Tier 2 Industries</a:t>
                      </a:r>
                      <a:endParaRPr lang="en-US" sz="1000" b="1" i="0" u="none" strike="noStrike" dirty="0">
                        <a:solidFill>
                          <a:schemeClr val="bg1"/>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29B"/>
                    </a:solidFill>
                  </a:tcPr>
                </a:tc>
                <a:tc>
                  <a:txBody>
                    <a:bodyPr/>
                    <a:lstStyle/>
                    <a:p>
                      <a:pPr algn="r" fontAlgn="b"/>
                      <a:r>
                        <a:rPr lang="en-US" sz="1000" u="none" strike="noStrike" dirty="0">
                          <a:solidFill>
                            <a:schemeClr val="bg1"/>
                          </a:solidFill>
                          <a:effectLst/>
                        </a:rPr>
                        <a:t>Additional Annual Completers Needed Short-Term</a:t>
                      </a:r>
                      <a:endParaRPr lang="en-US" sz="1000" b="1" i="0" u="none" strike="noStrike" dirty="0">
                        <a:solidFill>
                          <a:schemeClr val="bg1"/>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29B"/>
                    </a:solidFill>
                  </a:tcPr>
                </a:tc>
                <a:tc>
                  <a:txBody>
                    <a:bodyPr/>
                    <a:lstStyle/>
                    <a:p>
                      <a:pPr algn="r" fontAlgn="b"/>
                      <a:r>
                        <a:rPr lang="en-US" sz="1000" u="none" strike="noStrike" dirty="0">
                          <a:solidFill>
                            <a:schemeClr val="bg1"/>
                          </a:solidFill>
                          <a:effectLst/>
                        </a:rPr>
                        <a:t>Additional Annual Completers Needed Long-Term</a:t>
                      </a:r>
                      <a:endParaRPr lang="en-US" sz="1000" b="1" i="0" u="none" strike="noStrike" dirty="0">
                        <a:solidFill>
                          <a:schemeClr val="bg1"/>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29B"/>
                    </a:solidFill>
                  </a:tcPr>
                </a:tc>
              </a:tr>
              <a:tr h="176832">
                <a:tc>
                  <a:txBody>
                    <a:bodyPr/>
                    <a:lstStyle/>
                    <a:p>
                      <a:pPr algn="l" fontAlgn="b"/>
                      <a:r>
                        <a:rPr lang="en-US" sz="1000" u="none" strike="noStrike" dirty="0">
                          <a:effectLst/>
                        </a:rPr>
                        <a:t>Special Education and Teaching</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19</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27</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6832">
                <a:tc>
                  <a:txBody>
                    <a:bodyPr/>
                    <a:lstStyle/>
                    <a:p>
                      <a:pPr algn="l" fontAlgn="b"/>
                      <a:r>
                        <a:rPr lang="en-US" sz="1000" u="none" strike="noStrike" dirty="0">
                          <a:effectLst/>
                        </a:rPr>
                        <a:t>Library and Information Science and School Librarian</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30</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38</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6832">
                <a:tc>
                  <a:txBody>
                    <a:bodyPr/>
                    <a:lstStyle/>
                    <a:p>
                      <a:pPr algn="l" fontAlgn="b"/>
                      <a:r>
                        <a:rPr lang="en-US" sz="1000" u="none" strike="noStrike" dirty="0">
                          <a:effectLst/>
                        </a:rPr>
                        <a:t>Biomedical Technology/Technician.</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20</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13</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6832">
                <a:tc>
                  <a:txBody>
                    <a:bodyPr/>
                    <a:lstStyle/>
                    <a:p>
                      <a:pPr algn="l" fontAlgn="b"/>
                      <a:r>
                        <a:rPr lang="en-US" sz="1000" u="none" strike="noStrike" dirty="0">
                          <a:effectLst/>
                        </a:rPr>
                        <a:t>Emergency Medical Technology/Technician (EMT Paramedic).</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299</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116</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6832">
                <a:tc>
                  <a:txBody>
                    <a:bodyPr/>
                    <a:lstStyle/>
                    <a:p>
                      <a:pPr algn="l" fontAlgn="b"/>
                      <a:r>
                        <a:rPr lang="en-US" sz="1000" u="none" strike="noStrike" dirty="0">
                          <a:effectLst/>
                        </a:rPr>
                        <a:t>Physical Therapy/Therapist.</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62</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55</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6832">
                <a:tc>
                  <a:txBody>
                    <a:bodyPr/>
                    <a:lstStyle/>
                    <a:p>
                      <a:pPr algn="l" fontAlgn="b"/>
                      <a:r>
                        <a:rPr lang="en-US" sz="1000" u="none" strike="noStrike" dirty="0">
                          <a:effectLst/>
                        </a:rPr>
                        <a:t>Medical Insurance Coding and Medical Records Technology</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31</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30</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6832">
                <a:tc>
                  <a:txBody>
                    <a:bodyPr/>
                    <a:lstStyle/>
                    <a:p>
                      <a:pPr algn="l" fontAlgn="b"/>
                      <a:r>
                        <a:rPr lang="en-US" sz="1000" u="none" strike="noStrike" dirty="0">
                          <a:effectLst/>
                        </a:rPr>
                        <a:t>Dental Laboratory Technology/Technician.</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21</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23</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6832">
                <a:tc>
                  <a:txBody>
                    <a:bodyPr/>
                    <a:lstStyle/>
                    <a:p>
                      <a:pPr algn="l" fontAlgn="b"/>
                      <a:r>
                        <a:rPr lang="en-US" sz="1000" u="none" strike="noStrike" dirty="0">
                          <a:effectLst/>
                        </a:rPr>
                        <a:t>Respiratory Care Therapy/Therapist.</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16</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6832">
                <a:tc>
                  <a:txBody>
                    <a:bodyPr/>
                    <a:lstStyle/>
                    <a:p>
                      <a:pPr algn="l" fontAlgn="b"/>
                      <a:r>
                        <a:rPr lang="en-US" sz="1000" u="none" strike="noStrike" dirty="0">
                          <a:effectLst/>
                        </a:rPr>
                        <a:t>Diagnostic Medical Sonography/Sonographer and Ultrasound Technician.</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9</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22</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6832">
                <a:tc>
                  <a:txBody>
                    <a:bodyPr/>
                    <a:lstStyle/>
                    <a:p>
                      <a:pPr algn="l" fontAlgn="b"/>
                      <a:r>
                        <a:rPr lang="en-US" sz="1000" u="none" strike="noStrike" dirty="0">
                          <a:effectLst/>
                        </a:rPr>
                        <a:t>Nurse Anesthetist</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4</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12</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2198">
                <a:tc>
                  <a:txBody>
                    <a:bodyPr/>
                    <a:lstStyle/>
                    <a:p>
                      <a:pPr algn="l" fontAlgn="b"/>
                      <a:r>
                        <a:rPr lang="en-US" sz="1000" u="none" strike="noStrike" dirty="0">
                          <a:effectLst/>
                        </a:rPr>
                        <a:t>Physician </a:t>
                      </a:r>
                      <a:r>
                        <a:rPr lang="en-US" sz="1000" u="none" strike="noStrike" dirty="0" smtClean="0">
                          <a:effectLst/>
                        </a:rPr>
                        <a:t>Assistant</a:t>
                      </a:r>
                      <a:r>
                        <a:rPr lang="en-US" sz="1100" u="none" strike="noStrike" baseline="30000" dirty="0" smtClean="0">
                          <a:effectLst/>
                        </a:rPr>
                        <a:t>3</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n/a</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n/a</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2198">
                <a:tc>
                  <a:txBody>
                    <a:bodyPr/>
                    <a:lstStyle/>
                    <a:p>
                      <a:pPr algn="l" fontAlgn="b"/>
                      <a:r>
                        <a:rPr lang="en-US" sz="1000" u="none" strike="noStrike" dirty="0">
                          <a:effectLst/>
                        </a:rPr>
                        <a:t>Family Practice </a:t>
                      </a:r>
                      <a:r>
                        <a:rPr lang="en-US" sz="1000" u="none" strike="noStrike" dirty="0" smtClean="0">
                          <a:effectLst/>
                        </a:rPr>
                        <a:t>Nurse/Nursing</a:t>
                      </a:r>
                      <a:r>
                        <a:rPr lang="en-US" sz="1100" u="none" strike="noStrike" baseline="30000" dirty="0" smtClean="0">
                          <a:effectLst/>
                        </a:rPr>
                        <a:t>3</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n/a</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000" u="none" strike="noStrike" dirty="0">
                          <a:effectLst/>
                        </a:rPr>
                        <a:t>n/a</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0095215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568324" y="403989"/>
            <a:ext cx="8149547" cy="856603"/>
          </a:xfrm>
        </p:spPr>
        <p:txBody>
          <a:bodyPr/>
          <a:lstStyle/>
          <a:p>
            <a:r>
              <a:rPr lang="en-US" dirty="0" smtClean="0"/>
              <a:t>WORKFORCE DEVELOPMENT DRIVES A VIRTUOUS CYCLE OF ECONOMIC GROWTH AND EXPANSION</a:t>
            </a:r>
            <a:endParaRPr lang="en-US" dirty="0"/>
          </a:p>
        </p:txBody>
      </p:sp>
      <p:grpSp>
        <p:nvGrpSpPr>
          <p:cNvPr id="9" name="Group 10"/>
          <p:cNvGrpSpPr>
            <a:grpSpLocks/>
          </p:cNvGrpSpPr>
          <p:nvPr/>
        </p:nvGrpSpPr>
        <p:grpSpPr bwMode="auto">
          <a:xfrm>
            <a:off x="2261394" y="1637443"/>
            <a:ext cx="4621212" cy="4351337"/>
            <a:chOff x="2157" y="1779"/>
            <a:chExt cx="1944" cy="1885"/>
          </a:xfrm>
        </p:grpSpPr>
        <p:sp>
          <p:nvSpPr>
            <p:cNvPr id="10" name="Freeform 9"/>
            <p:cNvSpPr>
              <a:spLocks/>
            </p:cNvSpPr>
            <p:nvPr/>
          </p:nvSpPr>
          <p:spPr bwMode="blackWhite">
            <a:xfrm>
              <a:off x="2355" y="1779"/>
              <a:ext cx="973" cy="805"/>
            </a:xfrm>
            <a:custGeom>
              <a:avLst/>
              <a:gdLst>
                <a:gd name="T0" fmla="*/ 402 w 973"/>
                <a:gd name="T1" fmla="*/ 804 h 805"/>
                <a:gd name="T2" fmla="*/ 424 w 973"/>
                <a:gd name="T3" fmla="*/ 765 h 805"/>
                <a:gd name="T4" fmla="*/ 450 w 973"/>
                <a:gd name="T5" fmla="*/ 730 h 805"/>
                <a:gd name="T6" fmla="*/ 479 w 973"/>
                <a:gd name="T7" fmla="*/ 698 h 805"/>
                <a:gd name="T8" fmla="*/ 512 w 973"/>
                <a:gd name="T9" fmla="*/ 668 h 805"/>
                <a:gd name="T10" fmla="*/ 548 w 973"/>
                <a:gd name="T11" fmla="*/ 642 h 805"/>
                <a:gd name="T12" fmla="*/ 583 w 973"/>
                <a:gd name="T13" fmla="*/ 621 h 805"/>
                <a:gd name="T14" fmla="*/ 620 w 973"/>
                <a:gd name="T15" fmla="*/ 603 h 805"/>
                <a:gd name="T16" fmla="*/ 660 w 973"/>
                <a:gd name="T17" fmla="*/ 589 h 805"/>
                <a:gd name="T18" fmla="*/ 699 w 973"/>
                <a:gd name="T19" fmla="*/ 579 h 805"/>
                <a:gd name="T20" fmla="*/ 740 w 973"/>
                <a:gd name="T21" fmla="*/ 572 h 805"/>
                <a:gd name="T22" fmla="*/ 752 w 973"/>
                <a:gd name="T23" fmla="*/ 722 h 805"/>
                <a:gd name="T24" fmla="*/ 972 w 973"/>
                <a:gd name="T25" fmla="*/ 356 h 805"/>
                <a:gd name="T26" fmla="*/ 712 w 973"/>
                <a:gd name="T27" fmla="*/ 0 h 805"/>
                <a:gd name="T28" fmla="*/ 713 w 973"/>
                <a:gd name="T29" fmla="*/ 134 h 805"/>
                <a:gd name="T30" fmla="*/ 651 w 973"/>
                <a:gd name="T31" fmla="*/ 142 h 805"/>
                <a:gd name="T32" fmla="*/ 590 w 973"/>
                <a:gd name="T33" fmla="*/ 154 h 805"/>
                <a:gd name="T34" fmla="*/ 530 w 973"/>
                <a:gd name="T35" fmla="*/ 170 h 805"/>
                <a:gd name="T36" fmla="*/ 471 w 973"/>
                <a:gd name="T37" fmla="*/ 191 h 805"/>
                <a:gd name="T38" fmla="*/ 414 w 973"/>
                <a:gd name="T39" fmla="*/ 216 h 805"/>
                <a:gd name="T40" fmla="*/ 359 w 973"/>
                <a:gd name="T41" fmla="*/ 245 h 805"/>
                <a:gd name="T42" fmla="*/ 305 w 973"/>
                <a:gd name="T43" fmla="*/ 278 h 805"/>
                <a:gd name="T44" fmla="*/ 257 w 973"/>
                <a:gd name="T45" fmla="*/ 312 h 805"/>
                <a:gd name="T46" fmla="*/ 212 w 973"/>
                <a:gd name="T47" fmla="*/ 349 h 805"/>
                <a:gd name="T48" fmla="*/ 170 w 973"/>
                <a:gd name="T49" fmla="*/ 390 h 805"/>
                <a:gd name="T50" fmla="*/ 129 w 973"/>
                <a:gd name="T51" fmla="*/ 432 h 805"/>
                <a:gd name="T52" fmla="*/ 92 w 973"/>
                <a:gd name="T53" fmla="*/ 478 h 805"/>
                <a:gd name="T54" fmla="*/ 58 w 973"/>
                <a:gd name="T55" fmla="*/ 526 h 805"/>
                <a:gd name="T56" fmla="*/ 27 w 973"/>
                <a:gd name="T57" fmla="*/ 576 h 805"/>
                <a:gd name="T58" fmla="*/ 0 w 973"/>
                <a:gd name="T59" fmla="*/ 628 h 805"/>
                <a:gd name="T60" fmla="*/ 264 w 973"/>
                <a:gd name="T61" fmla="*/ 607 h 805"/>
                <a:gd name="T62" fmla="*/ 402 w 973"/>
                <a:gd name="T63" fmla="*/ 804 h 8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73"/>
                <a:gd name="T97" fmla="*/ 0 h 805"/>
                <a:gd name="T98" fmla="*/ 973 w 973"/>
                <a:gd name="T99" fmla="*/ 805 h 8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73" h="805">
                  <a:moveTo>
                    <a:pt x="402" y="804"/>
                  </a:moveTo>
                  <a:lnTo>
                    <a:pt x="424" y="765"/>
                  </a:lnTo>
                  <a:lnTo>
                    <a:pt x="450" y="730"/>
                  </a:lnTo>
                  <a:lnTo>
                    <a:pt x="479" y="698"/>
                  </a:lnTo>
                  <a:lnTo>
                    <a:pt x="512" y="668"/>
                  </a:lnTo>
                  <a:lnTo>
                    <a:pt x="548" y="642"/>
                  </a:lnTo>
                  <a:lnTo>
                    <a:pt x="583" y="621"/>
                  </a:lnTo>
                  <a:lnTo>
                    <a:pt x="620" y="603"/>
                  </a:lnTo>
                  <a:lnTo>
                    <a:pt x="660" y="589"/>
                  </a:lnTo>
                  <a:lnTo>
                    <a:pt x="699" y="579"/>
                  </a:lnTo>
                  <a:lnTo>
                    <a:pt x="740" y="572"/>
                  </a:lnTo>
                  <a:lnTo>
                    <a:pt x="752" y="722"/>
                  </a:lnTo>
                  <a:lnTo>
                    <a:pt x="972" y="356"/>
                  </a:lnTo>
                  <a:lnTo>
                    <a:pt x="712" y="0"/>
                  </a:lnTo>
                  <a:lnTo>
                    <a:pt x="713" y="134"/>
                  </a:lnTo>
                  <a:lnTo>
                    <a:pt x="651" y="142"/>
                  </a:lnTo>
                  <a:lnTo>
                    <a:pt x="590" y="154"/>
                  </a:lnTo>
                  <a:lnTo>
                    <a:pt x="530" y="170"/>
                  </a:lnTo>
                  <a:lnTo>
                    <a:pt x="471" y="191"/>
                  </a:lnTo>
                  <a:lnTo>
                    <a:pt x="414" y="216"/>
                  </a:lnTo>
                  <a:lnTo>
                    <a:pt x="359" y="245"/>
                  </a:lnTo>
                  <a:lnTo>
                    <a:pt x="305" y="278"/>
                  </a:lnTo>
                  <a:lnTo>
                    <a:pt x="257" y="312"/>
                  </a:lnTo>
                  <a:lnTo>
                    <a:pt x="212" y="349"/>
                  </a:lnTo>
                  <a:lnTo>
                    <a:pt x="170" y="390"/>
                  </a:lnTo>
                  <a:lnTo>
                    <a:pt x="129" y="432"/>
                  </a:lnTo>
                  <a:lnTo>
                    <a:pt x="92" y="478"/>
                  </a:lnTo>
                  <a:lnTo>
                    <a:pt x="58" y="526"/>
                  </a:lnTo>
                  <a:lnTo>
                    <a:pt x="27" y="576"/>
                  </a:lnTo>
                  <a:lnTo>
                    <a:pt x="0" y="628"/>
                  </a:lnTo>
                  <a:lnTo>
                    <a:pt x="264" y="607"/>
                  </a:lnTo>
                  <a:lnTo>
                    <a:pt x="402" y="804"/>
                  </a:lnTo>
                </a:path>
              </a:pathLst>
            </a:custGeom>
            <a:solidFill>
              <a:srgbClr val="E86D1F"/>
            </a:solidFill>
            <a:ln w="12700" cap="rnd" cmpd="sng">
              <a:solidFill>
                <a:srgbClr val="E86D1F"/>
              </a:solidFill>
              <a:prstDash val="solid"/>
              <a:round/>
              <a:headEnd/>
              <a:tailEnd/>
            </a:ln>
          </p:spPr>
          <p:txBody>
            <a:bodyPr/>
            <a:lstStyle/>
            <a:p>
              <a:endParaRPr lang="en-US" dirty="0"/>
            </a:p>
          </p:txBody>
        </p:sp>
        <p:sp>
          <p:nvSpPr>
            <p:cNvPr id="11" name="Freeform 10"/>
            <p:cNvSpPr>
              <a:spLocks/>
            </p:cNvSpPr>
            <p:nvPr/>
          </p:nvSpPr>
          <p:spPr bwMode="blackWhite">
            <a:xfrm>
              <a:off x="3220" y="1913"/>
              <a:ext cx="881" cy="819"/>
            </a:xfrm>
            <a:custGeom>
              <a:avLst/>
              <a:gdLst>
                <a:gd name="T0" fmla="*/ 583 w 881"/>
                <a:gd name="T1" fmla="*/ 818 h 819"/>
                <a:gd name="T2" fmla="*/ 685 w 881"/>
                <a:gd name="T3" fmla="*/ 715 h 819"/>
                <a:gd name="T4" fmla="*/ 784 w 881"/>
                <a:gd name="T5" fmla="*/ 609 h 819"/>
                <a:gd name="T6" fmla="*/ 880 w 881"/>
                <a:gd name="T7" fmla="*/ 502 h 819"/>
                <a:gd name="T8" fmla="*/ 734 w 881"/>
                <a:gd name="T9" fmla="*/ 542 h 819"/>
                <a:gd name="T10" fmla="*/ 709 w 881"/>
                <a:gd name="T11" fmla="*/ 487 h 819"/>
                <a:gd name="T12" fmla="*/ 681 w 881"/>
                <a:gd name="T13" fmla="*/ 433 h 819"/>
                <a:gd name="T14" fmla="*/ 650 w 881"/>
                <a:gd name="T15" fmla="*/ 383 h 819"/>
                <a:gd name="T16" fmla="*/ 615 w 881"/>
                <a:gd name="T17" fmla="*/ 334 h 819"/>
                <a:gd name="T18" fmla="*/ 576 w 881"/>
                <a:gd name="T19" fmla="*/ 288 h 819"/>
                <a:gd name="T20" fmla="*/ 534 w 881"/>
                <a:gd name="T21" fmla="*/ 245 h 819"/>
                <a:gd name="T22" fmla="*/ 490 w 881"/>
                <a:gd name="T23" fmla="*/ 204 h 819"/>
                <a:gd name="T24" fmla="*/ 443 w 881"/>
                <a:gd name="T25" fmla="*/ 168 h 819"/>
                <a:gd name="T26" fmla="*/ 393 w 881"/>
                <a:gd name="T27" fmla="*/ 133 h 819"/>
                <a:gd name="T28" fmla="*/ 342 w 881"/>
                <a:gd name="T29" fmla="*/ 103 h 819"/>
                <a:gd name="T30" fmla="*/ 288 w 881"/>
                <a:gd name="T31" fmla="*/ 76 h 819"/>
                <a:gd name="T32" fmla="*/ 233 w 881"/>
                <a:gd name="T33" fmla="*/ 54 h 819"/>
                <a:gd name="T34" fmla="*/ 176 w 881"/>
                <a:gd name="T35" fmla="*/ 34 h 819"/>
                <a:gd name="T36" fmla="*/ 118 w 881"/>
                <a:gd name="T37" fmla="*/ 19 h 819"/>
                <a:gd name="T38" fmla="*/ 60 w 881"/>
                <a:gd name="T39" fmla="*/ 8 h 819"/>
                <a:gd name="T40" fmla="*/ 0 w 881"/>
                <a:gd name="T41" fmla="*/ 0 h 819"/>
                <a:gd name="T42" fmla="*/ 147 w 881"/>
                <a:gd name="T43" fmla="*/ 218 h 819"/>
                <a:gd name="T44" fmla="*/ 27 w 881"/>
                <a:gd name="T45" fmla="*/ 444 h 819"/>
                <a:gd name="T46" fmla="*/ 70 w 881"/>
                <a:gd name="T47" fmla="*/ 456 h 819"/>
                <a:gd name="T48" fmla="*/ 111 w 881"/>
                <a:gd name="T49" fmla="*/ 474 h 819"/>
                <a:gd name="T50" fmla="*/ 149 w 881"/>
                <a:gd name="T51" fmla="*/ 496 h 819"/>
                <a:gd name="T52" fmla="*/ 187 w 881"/>
                <a:gd name="T53" fmla="*/ 522 h 819"/>
                <a:gd name="T54" fmla="*/ 220 w 881"/>
                <a:gd name="T55" fmla="*/ 551 h 819"/>
                <a:gd name="T56" fmla="*/ 252 w 881"/>
                <a:gd name="T57" fmla="*/ 584 h 819"/>
                <a:gd name="T58" fmla="*/ 279 w 881"/>
                <a:gd name="T59" fmla="*/ 618 h 819"/>
                <a:gd name="T60" fmla="*/ 302 w 881"/>
                <a:gd name="T61" fmla="*/ 657 h 819"/>
                <a:gd name="T62" fmla="*/ 146 w 881"/>
                <a:gd name="T63" fmla="*/ 699 h 819"/>
                <a:gd name="T64" fmla="*/ 583 w 881"/>
                <a:gd name="T65" fmla="*/ 818 h 8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81"/>
                <a:gd name="T100" fmla="*/ 0 h 819"/>
                <a:gd name="T101" fmla="*/ 881 w 881"/>
                <a:gd name="T102" fmla="*/ 819 h 8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81" h="819">
                  <a:moveTo>
                    <a:pt x="583" y="818"/>
                  </a:moveTo>
                  <a:lnTo>
                    <a:pt x="685" y="715"/>
                  </a:lnTo>
                  <a:lnTo>
                    <a:pt x="784" y="609"/>
                  </a:lnTo>
                  <a:lnTo>
                    <a:pt x="880" y="502"/>
                  </a:lnTo>
                  <a:lnTo>
                    <a:pt x="734" y="542"/>
                  </a:lnTo>
                  <a:lnTo>
                    <a:pt x="709" y="487"/>
                  </a:lnTo>
                  <a:lnTo>
                    <a:pt x="681" y="433"/>
                  </a:lnTo>
                  <a:lnTo>
                    <a:pt x="650" y="383"/>
                  </a:lnTo>
                  <a:lnTo>
                    <a:pt x="615" y="334"/>
                  </a:lnTo>
                  <a:lnTo>
                    <a:pt x="576" y="288"/>
                  </a:lnTo>
                  <a:lnTo>
                    <a:pt x="534" y="245"/>
                  </a:lnTo>
                  <a:lnTo>
                    <a:pt x="490" y="204"/>
                  </a:lnTo>
                  <a:lnTo>
                    <a:pt x="443" y="168"/>
                  </a:lnTo>
                  <a:lnTo>
                    <a:pt x="393" y="133"/>
                  </a:lnTo>
                  <a:lnTo>
                    <a:pt x="342" y="103"/>
                  </a:lnTo>
                  <a:lnTo>
                    <a:pt x="288" y="76"/>
                  </a:lnTo>
                  <a:lnTo>
                    <a:pt x="233" y="54"/>
                  </a:lnTo>
                  <a:lnTo>
                    <a:pt x="176" y="34"/>
                  </a:lnTo>
                  <a:lnTo>
                    <a:pt x="118" y="19"/>
                  </a:lnTo>
                  <a:lnTo>
                    <a:pt x="60" y="8"/>
                  </a:lnTo>
                  <a:lnTo>
                    <a:pt x="0" y="0"/>
                  </a:lnTo>
                  <a:lnTo>
                    <a:pt x="147" y="218"/>
                  </a:lnTo>
                  <a:lnTo>
                    <a:pt x="27" y="444"/>
                  </a:lnTo>
                  <a:lnTo>
                    <a:pt x="70" y="456"/>
                  </a:lnTo>
                  <a:lnTo>
                    <a:pt x="111" y="474"/>
                  </a:lnTo>
                  <a:lnTo>
                    <a:pt x="149" y="496"/>
                  </a:lnTo>
                  <a:lnTo>
                    <a:pt x="187" y="522"/>
                  </a:lnTo>
                  <a:lnTo>
                    <a:pt x="220" y="551"/>
                  </a:lnTo>
                  <a:lnTo>
                    <a:pt x="252" y="584"/>
                  </a:lnTo>
                  <a:lnTo>
                    <a:pt x="279" y="618"/>
                  </a:lnTo>
                  <a:lnTo>
                    <a:pt x="302" y="657"/>
                  </a:lnTo>
                  <a:lnTo>
                    <a:pt x="146" y="699"/>
                  </a:lnTo>
                  <a:lnTo>
                    <a:pt x="583" y="818"/>
                  </a:lnTo>
                </a:path>
              </a:pathLst>
            </a:custGeom>
            <a:solidFill>
              <a:srgbClr val="00629B"/>
            </a:solidFill>
            <a:ln w="12700" cap="rnd" cmpd="sng">
              <a:solidFill>
                <a:srgbClr val="00629B"/>
              </a:solidFill>
              <a:prstDash val="solid"/>
              <a:round/>
              <a:headEnd/>
              <a:tailEnd/>
            </a:ln>
          </p:spPr>
          <p:txBody>
            <a:bodyPr/>
            <a:lstStyle/>
            <a:p>
              <a:endParaRPr lang="en-US" dirty="0"/>
            </a:p>
          </p:txBody>
        </p:sp>
        <p:sp>
          <p:nvSpPr>
            <p:cNvPr id="12" name="Freeform 11"/>
            <p:cNvSpPr>
              <a:spLocks/>
            </p:cNvSpPr>
            <p:nvPr/>
          </p:nvSpPr>
          <p:spPr bwMode="blackWhite">
            <a:xfrm>
              <a:off x="3354" y="2584"/>
              <a:ext cx="666" cy="1033"/>
            </a:xfrm>
            <a:custGeom>
              <a:avLst/>
              <a:gdLst>
                <a:gd name="T0" fmla="*/ 217 w 666"/>
                <a:gd name="T1" fmla="*/ 121 h 1033"/>
                <a:gd name="T2" fmla="*/ 223 w 666"/>
                <a:gd name="T3" fmla="*/ 164 h 1033"/>
                <a:gd name="T4" fmla="*/ 224 w 666"/>
                <a:gd name="T5" fmla="*/ 209 h 1033"/>
                <a:gd name="T6" fmla="*/ 222 w 666"/>
                <a:gd name="T7" fmla="*/ 253 h 1033"/>
                <a:gd name="T8" fmla="*/ 214 w 666"/>
                <a:gd name="T9" fmla="*/ 296 h 1033"/>
                <a:gd name="T10" fmla="*/ 202 w 666"/>
                <a:gd name="T11" fmla="*/ 339 h 1033"/>
                <a:gd name="T12" fmla="*/ 187 w 666"/>
                <a:gd name="T13" fmla="*/ 380 h 1033"/>
                <a:gd name="T14" fmla="*/ 166 w 666"/>
                <a:gd name="T15" fmla="*/ 420 h 1033"/>
                <a:gd name="T16" fmla="*/ 142 w 666"/>
                <a:gd name="T17" fmla="*/ 457 h 1033"/>
                <a:gd name="T18" fmla="*/ 114 w 666"/>
                <a:gd name="T19" fmla="*/ 492 h 1033"/>
                <a:gd name="T20" fmla="*/ 84 w 666"/>
                <a:gd name="T21" fmla="*/ 524 h 1033"/>
                <a:gd name="T22" fmla="*/ 0 w 666"/>
                <a:gd name="T23" fmla="*/ 371 h 1033"/>
                <a:gd name="T24" fmla="*/ 0 w 666"/>
                <a:gd name="T25" fmla="*/ 819 h 1033"/>
                <a:gd name="T26" fmla="*/ 378 w 666"/>
                <a:gd name="T27" fmla="*/ 1032 h 1033"/>
                <a:gd name="T28" fmla="*/ 306 w 666"/>
                <a:gd name="T29" fmla="*/ 909 h 1033"/>
                <a:gd name="T30" fmla="*/ 354 w 666"/>
                <a:gd name="T31" fmla="*/ 871 h 1033"/>
                <a:gd name="T32" fmla="*/ 398 w 666"/>
                <a:gd name="T33" fmla="*/ 831 h 1033"/>
                <a:gd name="T34" fmla="*/ 440 w 666"/>
                <a:gd name="T35" fmla="*/ 787 h 1033"/>
                <a:gd name="T36" fmla="*/ 480 w 666"/>
                <a:gd name="T37" fmla="*/ 741 h 1033"/>
                <a:gd name="T38" fmla="*/ 515 w 666"/>
                <a:gd name="T39" fmla="*/ 692 h 1033"/>
                <a:gd name="T40" fmla="*/ 547 w 666"/>
                <a:gd name="T41" fmla="*/ 641 h 1033"/>
                <a:gd name="T42" fmla="*/ 575 w 666"/>
                <a:gd name="T43" fmla="*/ 588 h 1033"/>
                <a:gd name="T44" fmla="*/ 600 w 666"/>
                <a:gd name="T45" fmla="*/ 533 h 1033"/>
                <a:gd name="T46" fmla="*/ 621 w 666"/>
                <a:gd name="T47" fmla="*/ 476 h 1033"/>
                <a:gd name="T48" fmla="*/ 638 w 666"/>
                <a:gd name="T49" fmla="*/ 419 h 1033"/>
                <a:gd name="T50" fmla="*/ 651 w 666"/>
                <a:gd name="T51" fmla="*/ 359 h 1033"/>
                <a:gd name="T52" fmla="*/ 659 w 666"/>
                <a:gd name="T53" fmla="*/ 300 h 1033"/>
                <a:gd name="T54" fmla="*/ 664 w 666"/>
                <a:gd name="T55" fmla="*/ 239 h 1033"/>
                <a:gd name="T56" fmla="*/ 665 w 666"/>
                <a:gd name="T57" fmla="*/ 180 h 1033"/>
                <a:gd name="T58" fmla="*/ 662 w 666"/>
                <a:gd name="T59" fmla="*/ 119 h 1033"/>
                <a:gd name="T60" fmla="*/ 654 w 666"/>
                <a:gd name="T61" fmla="*/ 59 h 1033"/>
                <a:gd name="T62" fmla="*/ 642 w 666"/>
                <a:gd name="T63" fmla="*/ 0 h 1033"/>
                <a:gd name="T64" fmla="*/ 454 w 666"/>
                <a:gd name="T65" fmla="*/ 190 h 1033"/>
                <a:gd name="T66" fmla="*/ 217 w 666"/>
                <a:gd name="T67" fmla="*/ 121 h 10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66"/>
                <a:gd name="T103" fmla="*/ 0 h 1033"/>
                <a:gd name="T104" fmla="*/ 666 w 666"/>
                <a:gd name="T105" fmla="*/ 1033 h 10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66" h="1033">
                  <a:moveTo>
                    <a:pt x="217" y="121"/>
                  </a:moveTo>
                  <a:lnTo>
                    <a:pt x="223" y="164"/>
                  </a:lnTo>
                  <a:lnTo>
                    <a:pt x="224" y="209"/>
                  </a:lnTo>
                  <a:lnTo>
                    <a:pt x="222" y="253"/>
                  </a:lnTo>
                  <a:lnTo>
                    <a:pt x="214" y="296"/>
                  </a:lnTo>
                  <a:lnTo>
                    <a:pt x="202" y="339"/>
                  </a:lnTo>
                  <a:lnTo>
                    <a:pt x="187" y="380"/>
                  </a:lnTo>
                  <a:lnTo>
                    <a:pt x="166" y="420"/>
                  </a:lnTo>
                  <a:lnTo>
                    <a:pt x="142" y="457"/>
                  </a:lnTo>
                  <a:lnTo>
                    <a:pt x="114" y="492"/>
                  </a:lnTo>
                  <a:lnTo>
                    <a:pt x="84" y="524"/>
                  </a:lnTo>
                  <a:lnTo>
                    <a:pt x="0" y="371"/>
                  </a:lnTo>
                  <a:lnTo>
                    <a:pt x="0" y="819"/>
                  </a:lnTo>
                  <a:lnTo>
                    <a:pt x="378" y="1032"/>
                  </a:lnTo>
                  <a:lnTo>
                    <a:pt x="306" y="909"/>
                  </a:lnTo>
                  <a:lnTo>
                    <a:pt x="354" y="871"/>
                  </a:lnTo>
                  <a:lnTo>
                    <a:pt x="398" y="831"/>
                  </a:lnTo>
                  <a:lnTo>
                    <a:pt x="440" y="787"/>
                  </a:lnTo>
                  <a:lnTo>
                    <a:pt x="480" y="741"/>
                  </a:lnTo>
                  <a:lnTo>
                    <a:pt x="515" y="692"/>
                  </a:lnTo>
                  <a:lnTo>
                    <a:pt x="547" y="641"/>
                  </a:lnTo>
                  <a:lnTo>
                    <a:pt x="575" y="588"/>
                  </a:lnTo>
                  <a:lnTo>
                    <a:pt x="600" y="533"/>
                  </a:lnTo>
                  <a:lnTo>
                    <a:pt x="621" y="476"/>
                  </a:lnTo>
                  <a:lnTo>
                    <a:pt x="638" y="419"/>
                  </a:lnTo>
                  <a:lnTo>
                    <a:pt x="651" y="359"/>
                  </a:lnTo>
                  <a:lnTo>
                    <a:pt x="659" y="300"/>
                  </a:lnTo>
                  <a:lnTo>
                    <a:pt x="664" y="239"/>
                  </a:lnTo>
                  <a:lnTo>
                    <a:pt x="665" y="180"/>
                  </a:lnTo>
                  <a:lnTo>
                    <a:pt x="662" y="119"/>
                  </a:lnTo>
                  <a:lnTo>
                    <a:pt x="654" y="59"/>
                  </a:lnTo>
                  <a:lnTo>
                    <a:pt x="642" y="0"/>
                  </a:lnTo>
                  <a:lnTo>
                    <a:pt x="454" y="190"/>
                  </a:lnTo>
                  <a:lnTo>
                    <a:pt x="217" y="121"/>
                  </a:lnTo>
                </a:path>
              </a:pathLst>
            </a:custGeom>
            <a:solidFill>
              <a:srgbClr val="00629B"/>
            </a:solidFill>
            <a:ln w="12700" cap="rnd" cmpd="sng">
              <a:solidFill>
                <a:srgbClr val="00629B"/>
              </a:solidFill>
              <a:prstDash val="solid"/>
              <a:round/>
              <a:headEnd/>
              <a:tailEnd/>
            </a:ln>
          </p:spPr>
          <p:txBody>
            <a:bodyPr/>
            <a:lstStyle/>
            <a:p>
              <a:endParaRPr lang="en-US" dirty="0"/>
            </a:p>
          </p:txBody>
        </p:sp>
        <p:sp>
          <p:nvSpPr>
            <p:cNvPr id="13" name="Freeform 12"/>
            <p:cNvSpPr>
              <a:spLocks/>
            </p:cNvSpPr>
            <p:nvPr/>
          </p:nvSpPr>
          <p:spPr bwMode="blackWhite">
            <a:xfrm>
              <a:off x="2522" y="3027"/>
              <a:ext cx="1030" cy="637"/>
            </a:xfrm>
            <a:custGeom>
              <a:avLst/>
              <a:gdLst>
                <a:gd name="T0" fmla="*/ 792 w 1030"/>
                <a:gd name="T1" fmla="*/ 161 h 637"/>
                <a:gd name="T2" fmla="*/ 753 w 1030"/>
                <a:gd name="T3" fmla="*/ 175 h 637"/>
                <a:gd name="T4" fmla="*/ 712 w 1030"/>
                <a:gd name="T5" fmla="*/ 187 h 637"/>
                <a:gd name="T6" fmla="*/ 670 w 1030"/>
                <a:gd name="T7" fmla="*/ 193 h 637"/>
                <a:gd name="T8" fmla="*/ 628 w 1030"/>
                <a:gd name="T9" fmla="*/ 196 h 637"/>
                <a:gd name="T10" fmla="*/ 586 w 1030"/>
                <a:gd name="T11" fmla="*/ 194 h 637"/>
                <a:gd name="T12" fmla="*/ 544 w 1030"/>
                <a:gd name="T13" fmla="*/ 188 h 637"/>
                <a:gd name="T14" fmla="*/ 502 w 1030"/>
                <a:gd name="T15" fmla="*/ 179 h 637"/>
                <a:gd name="T16" fmla="*/ 462 w 1030"/>
                <a:gd name="T17" fmla="*/ 166 h 637"/>
                <a:gd name="T18" fmla="*/ 424 w 1030"/>
                <a:gd name="T19" fmla="*/ 148 h 637"/>
                <a:gd name="T20" fmla="*/ 388 w 1030"/>
                <a:gd name="T21" fmla="*/ 127 h 637"/>
                <a:gd name="T22" fmla="*/ 493 w 1030"/>
                <a:gd name="T23" fmla="*/ 0 h 637"/>
                <a:gd name="T24" fmla="*/ 73 w 1030"/>
                <a:gd name="T25" fmla="*/ 152 h 637"/>
                <a:gd name="T26" fmla="*/ 31 w 1030"/>
                <a:gd name="T27" fmla="*/ 403 h 637"/>
                <a:gd name="T28" fmla="*/ 33 w 1030"/>
                <a:gd name="T29" fmla="*/ 405 h 637"/>
                <a:gd name="T30" fmla="*/ 0 w 1030"/>
                <a:gd name="T31" fmla="*/ 588 h 637"/>
                <a:gd name="T32" fmla="*/ 104 w 1030"/>
                <a:gd name="T33" fmla="*/ 463 h 637"/>
                <a:gd name="T34" fmla="*/ 155 w 1030"/>
                <a:gd name="T35" fmla="*/ 498 h 637"/>
                <a:gd name="T36" fmla="*/ 208 w 1030"/>
                <a:gd name="T37" fmla="*/ 530 h 637"/>
                <a:gd name="T38" fmla="*/ 262 w 1030"/>
                <a:gd name="T39" fmla="*/ 557 h 637"/>
                <a:gd name="T40" fmla="*/ 319 w 1030"/>
                <a:gd name="T41" fmla="*/ 580 h 637"/>
                <a:gd name="T42" fmla="*/ 377 w 1030"/>
                <a:gd name="T43" fmla="*/ 600 h 637"/>
                <a:gd name="T44" fmla="*/ 435 w 1030"/>
                <a:gd name="T45" fmla="*/ 615 h 637"/>
                <a:gd name="T46" fmla="*/ 496 w 1030"/>
                <a:gd name="T47" fmla="*/ 627 h 637"/>
                <a:gd name="T48" fmla="*/ 557 w 1030"/>
                <a:gd name="T49" fmla="*/ 634 h 637"/>
                <a:gd name="T50" fmla="*/ 618 w 1030"/>
                <a:gd name="T51" fmla="*/ 636 h 637"/>
                <a:gd name="T52" fmla="*/ 679 w 1030"/>
                <a:gd name="T53" fmla="*/ 634 h 637"/>
                <a:gd name="T54" fmla="*/ 740 w 1030"/>
                <a:gd name="T55" fmla="*/ 628 h 637"/>
                <a:gd name="T56" fmla="*/ 801 w 1030"/>
                <a:gd name="T57" fmla="*/ 617 h 637"/>
                <a:gd name="T58" fmla="*/ 859 w 1030"/>
                <a:gd name="T59" fmla="*/ 603 h 637"/>
                <a:gd name="T60" fmla="*/ 917 w 1030"/>
                <a:gd name="T61" fmla="*/ 585 h 637"/>
                <a:gd name="T62" fmla="*/ 974 w 1030"/>
                <a:gd name="T63" fmla="*/ 561 h 637"/>
                <a:gd name="T64" fmla="*/ 1029 w 1030"/>
                <a:gd name="T65" fmla="*/ 534 h 637"/>
                <a:gd name="T66" fmla="*/ 795 w 1030"/>
                <a:gd name="T67" fmla="*/ 398 h 637"/>
                <a:gd name="T68" fmla="*/ 792 w 1030"/>
                <a:gd name="T69" fmla="*/ 161 h 6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30"/>
                <a:gd name="T106" fmla="*/ 0 h 637"/>
                <a:gd name="T107" fmla="*/ 1030 w 1030"/>
                <a:gd name="T108" fmla="*/ 637 h 6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30" h="637">
                  <a:moveTo>
                    <a:pt x="792" y="161"/>
                  </a:moveTo>
                  <a:lnTo>
                    <a:pt x="753" y="175"/>
                  </a:lnTo>
                  <a:lnTo>
                    <a:pt x="712" y="187"/>
                  </a:lnTo>
                  <a:lnTo>
                    <a:pt x="670" y="193"/>
                  </a:lnTo>
                  <a:lnTo>
                    <a:pt x="628" y="196"/>
                  </a:lnTo>
                  <a:lnTo>
                    <a:pt x="586" y="194"/>
                  </a:lnTo>
                  <a:lnTo>
                    <a:pt x="544" y="188"/>
                  </a:lnTo>
                  <a:lnTo>
                    <a:pt x="502" y="179"/>
                  </a:lnTo>
                  <a:lnTo>
                    <a:pt x="462" y="166"/>
                  </a:lnTo>
                  <a:lnTo>
                    <a:pt x="424" y="148"/>
                  </a:lnTo>
                  <a:lnTo>
                    <a:pt x="388" y="127"/>
                  </a:lnTo>
                  <a:lnTo>
                    <a:pt x="493" y="0"/>
                  </a:lnTo>
                  <a:lnTo>
                    <a:pt x="73" y="152"/>
                  </a:lnTo>
                  <a:lnTo>
                    <a:pt x="31" y="403"/>
                  </a:lnTo>
                  <a:lnTo>
                    <a:pt x="33" y="405"/>
                  </a:lnTo>
                  <a:lnTo>
                    <a:pt x="0" y="588"/>
                  </a:lnTo>
                  <a:lnTo>
                    <a:pt x="104" y="463"/>
                  </a:lnTo>
                  <a:lnTo>
                    <a:pt x="155" y="498"/>
                  </a:lnTo>
                  <a:lnTo>
                    <a:pt x="208" y="530"/>
                  </a:lnTo>
                  <a:lnTo>
                    <a:pt x="262" y="557"/>
                  </a:lnTo>
                  <a:lnTo>
                    <a:pt x="319" y="580"/>
                  </a:lnTo>
                  <a:lnTo>
                    <a:pt x="377" y="600"/>
                  </a:lnTo>
                  <a:lnTo>
                    <a:pt x="435" y="615"/>
                  </a:lnTo>
                  <a:lnTo>
                    <a:pt x="496" y="627"/>
                  </a:lnTo>
                  <a:lnTo>
                    <a:pt x="557" y="634"/>
                  </a:lnTo>
                  <a:lnTo>
                    <a:pt x="618" y="636"/>
                  </a:lnTo>
                  <a:lnTo>
                    <a:pt x="679" y="634"/>
                  </a:lnTo>
                  <a:lnTo>
                    <a:pt x="740" y="628"/>
                  </a:lnTo>
                  <a:lnTo>
                    <a:pt x="801" y="617"/>
                  </a:lnTo>
                  <a:lnTo>
                    <a:pt x="859" y="603"/>
                  </a:lnTo>
                  <a:lnTo>
                    <a:pt x="917" y="585"/>
                  </a:lnTo>
                  <a:lnTo>
                    <a:pt x="974" y="561"/>
                  </a:lnTo>
                  <a:lnTo>
                    <a:pt x="1029" y="534"/>
                  </a:lnTo>
                  <a:lnTo>
                    <a:pt x="795" y="398"/>
                  </a:lnTo>
                  <a:lnTo>
                    <a:pt x="792" y="161"/>
                  </a:lnTo>
                </a:path>
              </a:pathLst>
            </a:custGeom>
            <a:solidFill>
              <a:srgbClr val="00629B"/>
            </a:solidFill>
            <a:ln w="12700" cap="rnd" cmpd="sng">
              <a:solidFill>
                <a:srgbClr val="00629B"/>
              </a:solidFill>
              <a:prstDash val="solid"/>
              <a:round/>
              <a:headEnd/>
              <a:tailEnd/>
            </a:ln>
          </p:spPr>
          <p:txBody>
            <a:bodyPr/>
            <a:lstStyle/>
            <a:p>
              <a:endParaRPr lang="en-US" dirty="0"/>
            </a:p>
          </p:txBody>
        </p:sp>
        <p:sp>
          <p:nvSpPr>
            <p:cNvPr id="14" name="Freeform 13"/>
            <p:cNvSpPr>
              <a:spLocks/>
            </p:cNvSpPr>
            <p:nvPr/>
          </p:nvSpPr>
          <p:spPr bwMode="blackWhite">
            <a:xfrm>
              <a:off x="2157" y="2422"/>
              <a:ext cx="697" cy="971"/>
            </a:xfrm>
            <a:custGeom>
              <a:avLst/>
              <a:gdLst>
                <a:gd name="T0" fmla="*/ 648 w 697"/>
                <a:gd name="T1" fmla="*/ 639 h 971"/>
                <a:gd name="T2" fmla="*/ 621 w 697"/>
                <a:gd name="T3" fmla="*/ 603 h 971"/>
                <a:gd name="T4" fmla="*/ 599 w 697"/>
                <a:gd name="T5" fmla="*/ 563 h 971"/>
                <a:gd name="T6" fmla="*/ 580 w 697"/>
                <a:gd name="T7" fmla="*/ 522 h 971"/>
                <a:gd name="T8" fmla="*/ 566 w 697"/>
                <a:gd name="T9" fmla="*/ 480 h 971"/>
                <a:gd name="T10" fmla="*/ 556 w 697"/>
                <a:gd name="T11" fmla="*/ 436 h 971"/>
                <a:gd name="T12" fmla="*/ 551 w 697"/>
                <a:gd name="T13" fmla="*/ 392 h 971"/>
                <a:gd name="T14" fmla="*/ 550 w 697"/>
                <a:gd name="T15" fmla="*/ 347 h 971"/>
                <a:gd name="T16" fmla="*/ 554 w 697"/>
                <a:gd name="T17" fmla="*/ 302 h 971"/>
                <a:gd name="T18" fmla="*/ 696 w 697"/>
                <a:gd name="T19" fmla="*/ 368 h 971"/>
                <a:gd name="T20" fmla="*/ 445 w 697"/>
                <a:gd name="T21" fmla="*/ 0 h 971"/>
                <a:gd name="T22" fmla="*/ 0 w 697"/>
                <a:gd name="T23" fmla="*/ 44 h 971"/>
                <a:gd name="T24" fmla="*/ 148 w 697"/>
                <a:gd name="T25" fmla="*/ 113 h 971"/>
                <a:gd name="T26" fmla="*/ 133 w 697"/>
                <a:gd name="T27" fmla="*/ 173 h 971"/>
                <a:gd name="T28" fmla="*/ 121 w 697"/>
                <a:gd name="T29" fmla="*/ 233 h 971"/>
                <a:gd name="T30" fmla="*/ 116 w 697"/>
                <a:gd name="T31" fmla="*/ 295 h 971"/>
                <a:gd name="T32" fmla="*/ 112 w 697"/>
                <a:gd name="T33" fmla="*/ 357 h 971"/>
                <a:gd name="T34" fmla="*/ 114 w 697"/>
                <a:gd name="T35" fmla="*/ 418 h 971"/>
                <a:gd name="T36" fmla="*/ 120 w 697"/>
                <a:gd name="T37" fmla="*/ 479 h 971"/>
                <a:gd name="T38" fmla="*/ 131 w 697"/>
                <a:gd name="T39" fmla="*/ 540 h 971"/>
                <a:gd name="T40" fmla="*/ 145 w 697"/>
                <a:gd name="T41" fmla="*/ 599 h 971"/>
                <a:gd name="T42" fmla="*/ 163 w 697"/>
                <a:gd name="T43" fmla="*/ 659 h 971"/>
                <a:gd name="T44" fmla="*/ 187 w 697"/>
                <a:gd name="T45" fmla="*/ 716 h 971"/>
                <a:gd name="T46" fmla="*/ 214 w 697"/>
                <a:gd name="T47" fmla="*/ 771 h 971"/>
                <a:gd name="T48" fmla="*/ 244 w 697"/>
                <a:gd name="T49" fmla="*/ 825 h 971"/>
                <a:gd name="T50" fmla="*/ 278 w 697"/>
                <a:gd name="T51" fmla="*/ 876 h 971"/>
                <a:gd name="T52" fmla="*/ 316 w 697"/>
                <a:gd name="T53" fmla="*/ 925 h 971"/>
                <a:gd name="T54" fmla="*/ 357 w 697"/>
                <a:gd name="T55" fmla="*/ 970 h 971"/>
                <a:gd name="T56" fmla="*/ 399 w 697"/>
                <a:gd name="T57" fmla="*/ 730 h 971"/>
                <a:gd name="T58" fmla="*/ 648 w 697"/>
                <a:gd name="T59" fmla="*/ 639 h 9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7"/>
                <a:gd name="T91" fmla="*/ 0 h 971"/>
                <a:gd name="T92" fmla="*/ 697 w 697"/>
                <a:gd name="T93" fmla="*/ 971 h 97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7" h="971">
                  <a:moveTo>
                    <a:pt x="648" y="639"/>
                  </a:moveTo>
                  <a:lnTo>
                    <a:pt x="621" y="603"/>
                  </a:lnTo>
                  <a:lnTo>
                    <a:pt x="599" y="563"/>
                  </a:lnTo>
                  <a:lnTo>
                    <a:pt x="580" y="522"/>
                  </a:lnTo>
                  <a:lnTo>
                    <a:pt x="566" y="480"/>
                  </a:lnTo>
                  <a:lnTo>
                    <a:pt x="556" y="436"/>
                  </a:lnTo>
                  <a:lnTo>
                    <a:pt x="551" y="392"/>
                  </a:lnTo>
                  <a:lnTo>
                    <a:pt x="550" y="347"/>
                  </a:lnTo>
                  <a:lnTo>
                    <a:pt x="554" y="302"/>
                  </a:lnTo>
                  <a:lnTo>
                    <a:pt x="696" y="368"/>
                  </a:lnTo>
                  <a:lnTo>
                    <a:pt x="445" y="0"/>
                  </a:lnTo>
                  <a:lnTo>
                    <a:pt x="0" y="44"/>
                  </a:lnTo>
                  <a:lnTo>
                    <a:pt x="148" y="113"/>
                  </a:lnTo>
                  <a:lnTo>
                    <a:pt x="133" y="173"/>
                  </a:lnTo>
                  <a:lnTo>
                    <a:pt x="121" y="233"/>
                  </a:lnTo>
                  <a:lnTo>
                    <a:pt x="116" y="295"/>
                  </a:lnTo>
                  <a:lnTo>
                    <a:pt x="112" y="357"/>
                  </a:lnTo>
                  <a:lnTo>
                    <a:pt x="114" y="418"/>
                  </a:lnTo>
                  <a:lnTo>
                    <a:pt x="120" y="479"/>
                  </a:lnTo>
                  <a:lnTo>
                    <a:pt x="131" y="540"/>
                  </a:lnTo>
                  <a:lnTo>
                    <a:pt x="145" y="599"/>
                  </a:lnTo>
                  <a:lnTo>
                    <a:pt x="163" y="659"/>
                  </a:lnTo>
                  <a:lnTo>
                    <a:pt x="187" y="716"/>
                  </a:lnTo>
                  <a:lnTo>
                    <a:pt x="214" y="771"/>
                  </a:lnTo>
                  <a:lnTo>
                    <a:pt x="244" y="825"/>
                  </a:lnTo>
                  <a:lnTo>
                    <a:pt x="278" y="876"/>
                  </a:lnTo>
                  <a:lnTo>
                    <a:pt x="316" y="925"/>
                  </a:lnTo>
                  <a:lnTo>
                    <a:pt x="357" y="970"/>
                  </a:lnTo>
                  <a:lnTo>
                    <a:pt x="399" y="730"/>
                  </a:lnTo>
                  <a:lnTo>
                    <a:pt x="648" y="639"/>
                  </a:lnTo>
                </a:path>
              </a:pathLst>
            </a:custGeom>
            <a:solidFill>
              <a:srgbClr val="00629B"/>
            </a:solidFill>
            <a:ln w="12700" cap="rnd" cmpd="sng">
              <a:solidFill>
                <a:srgbClr val="00629B"/>
              </a:solidFill>
              <a:prstDash val="solid"/>
              <a:round/>
              <a:headEnd/>
              <a:tailEnd/>
            </a:ln>
          </p:spPr>
          <p:txBody>
            <a:bodyPr/>
            <a:lstStyle/>
            <a:p>
              <a:endParaRPr lang="en-US" dirty="0"/>
            </a:p>
          </p:txBody>
        </p:sp>
      </p:grpSp>
      <p:sp>
        <p:nvSpPr>
          <p:cNvPr id="15" name="TextBox 14"/>
          <p:cNvSpPr txBox="1"/>
          <p:nvPr/>
        </p:nvSpPr>
        <p:spPr>
          <a:xfrm>
            <a:off x="4891742" y="2615060"/>
            <a:ext cx="1371600" cy="461665"/>
          </a:xfrm>
          <a:prstGeom prst="rect">
            <a:avLst/>
          </a:prstGeom>
          <a:noFill/>
        </p:spPr>
        <p:txBody>
          <a:bodyPr wrap="square" rtlCol="0">
            <a:spAutoFit/>
          </a:bodyPr>
          <a:lstStyle/>
          <a:p>
            <a:pPr algn="ctr"/>
            <a:r>
              <a:rPr lang="en-US" sz="1200" b="1" dirty="0" smtClean="0">
                <a:solidFill>
                  <a:schemeClr val="bg1"/>
                </a:solidFill>
                <a:latin typeface="Arial" pitchFamily="34" charset="0"/>
                <a:cs typeface="Arial" pitchFamily="34" charset="0"/>
              </a:rPr>
              <a:t>Economic Driver Jobs</a:t>
            </a:r>
            <a:endParaRPr lang="en-US" sz="1200" b="1" dirty="0">
              <a:solidFill>
                <a:schemeClr val="bg1"/>
              </a:solidFill>
              <a:latin typeface="Arial" pitchFamily="34" charset="0"/>
              <a:cs typeface="Arial" pitchFamily="34" charset="0"/>
            </a:endParaRPr>
          </a:p>
        </p:txBody>
      </p:sp>
      <p:sp>
        <p:nvSpPr>
          <p:cNvPr id="16" name="TextBox 15"/>
          <p:cNvSpPr txBox="1"/>
          <p:nvPr/>
        </p:nvSpPr>
        <p:spPr>
          <a:xfrm>
            <a:off x="2950772" y="2566574"/>
            <a:ext cx="1665956" cy="292388"/>
          </a:xfrm>
          <a:prstGeom prst="rect">
            <a:avLst/>
          </a:prstGeom>
          <a:noFill/>
        </p:spPr>
        <p:txBody>
          <a:bodyPr wrap="square" rtlCol="0">
            <a:spAutoFit/>
          </a:bodyPr>
          <a:lstStyle/>
          <a:p>
            <a:pPr algn="ctr"/>
            <a:r>
              <a:rPr lang="en-US" sz="1300" b="1" dirty="0" smtClean="0">
                <a:solidFill>
                  <a:schemeClr val="bg1"/>
                </a:solidFill>
                <a:latin typeface="Arial" pitchFamily="34" charset="0"/>
                <a:cs typeface="Arial" pitchFamily="34" charset="0"/>
              </a:rPr>
              <a:t>Skilled Workforce </a:t>
            </a:r>
            <a:endParaRPr lang="en-US" sz="1300" b="1" dirty="0">
              <a:solidFill>
                <a:schemeClr val="bg1"/>
              </a:solidFill>
              <a:latin typeface="Arial" pitchFamily="34" charset="0"/>
              <a:cs typeface="Arial" pitchFamily="34" charset="0"/>
            </a:endParaRPr>
          </a:p>
        </p:txBody>
      </p:sp>
      <p:sp>
        <p:nvSpPr>
          <p:cNvPr id="17" name="TextBox 16"/>
          <p:cNvSpPr txBox="1"/>
          <p:nvPr/>
        </p:nvSpPr>
        <p:spPr>
          <a:xfrm>
            <a:off x="5318456" y="4242474"/>
            <a:ext cx="1371600" cy="646331"/>
          </a:xfrm>
          <a:prstGeom prst="rect">
            <a:avLst/>
          </a:prstGeom>
          <a:noFill/>
        </p:spPr>
        <p:txBody>
          <a:bodyPr wrap="square" rtlCol="0">
            <a:spAutoFit/>
          </a:bodyPr>
          <a:lstStyle/>
          <a:p>
            <a:pPr algn="ctr"/>
            <a:r>
              <a:rPr lang="en-US" sz="1200" dirty="0" smtClean="0">
                <a:solidFill>
                  <a:schemeClr val="bg1"/>
                </a:solidFill>
                <a:latin typeface="Arial" pitchFamily="34" charset="0"/>
                <a:cs typeface="Arial" pitchFamily="34" charset="0"/>
              </a:rPr>
              <a:t>Growth of Population and Personal Wealth</a:t>
            </a:r>
            <a:endParaRPr lang="en-US" sz="1200" dirty="0">
              <a:solidFill>
                <a:schemeClr val="bg1"/>
              </a:solidFill>
              <a:latin typeface="Arial" pitchFamily="34" charset="0"/>
              <a:cs typeface="Arial" pitchFamily="34" charset="0"/>
            </a:endParaRPr>
          </a:p>
        </p:txBody>
      </p:sp>
      <p:sp>
        <p:nvSpPr>
          <p:cNvPr id="18" name="TextBox 17"/>
          <p:cNvSpPr txBox="1"/>
          <p:nvPr/>
        </p:nvSpPr>
        <p:spPr>
          <a:xfrm>
            <a:off x="3704360" y="5090819"/>
            <a:ext cx="1371600" cy="461665"/>
          </a:xfrm>
          <a:prstGeom prst="rect">
            <a:avLst/>
          </a:prstGeom>
          <a:noFill/>
        </p:spPr>
        <p:txBody>
          <a:bodyPr wrap="square" rtlCol="0">
            <a:spAutoFit/>
          </a:bodyPr>
          <a:lstStyle/>
          <a:p>
            <a:pPr algn="ctr"/>
            <a:r>
              <a:rPr lang="en-US" sz="1200" dirty="0" smtClean="0">
                <a:solidFill>
                  <a:schemeClr val="bg1"/>
                </a:solidFill>
                <a:latin typeface="Arial" pitchFamily="34" charset="0"/>
                <a:cs typeface="Arial" pitchFamily="34" charset="0"/>
              </a:rPr>
              <a:t>Professional and Cultural Jobs</a:t>
            </a:r>
            <a:endParaRPr lang="en-US" sz="1200" dirty="0">
              <a:solidFill>
                <a:schemeClr val="bg1"/>
              </a:solidFill>
              <a:latin typeface="Arial" pitchFamily="34" charset="0"/>
              <a:cs typeface="Arial" pitchFamily="34" charset="0"/>
            </a:endParaRPr>
          </a:p>
        </p:txBody>
      </p:sp>
      <p:sp>
        <p:nvSpPr>
          <p:cNvPr id="19" name="TextBox 18"/>
          <p:cNvSpPr txBox="1"/>
          <p:nvPr/>
        </p:nvSpPr>
        <p:spPr>
          <a:xfrm>
            <a:off x="2403494" y="3974088"/>
            <a:ext cx="1371600" cy="646331"/>
          </a:xfrm>
          <a:prstGeom prst="rect">
            <a:avLst/>
          </a:prstGeom>
          <a:noFill/>
        </p:spPr>
        <p:txBody>
          <a:bodyPr wrap="square" rtlCol="0">
            <a:spAutoFit/>
          </a:bodyPr>
          <a:lstStyle/>
          <a:p>
            <a:pPr algn="ctr"/>
            <a:r>
              <a:rPr lang="en-US" sz="1200" dirty="0" smtClean="0">
                <a:solidFill>
                  <a:schemeClr val="bg1"/>
                </a:solidFill>
                <a:latin typeface="Arial" pitchFamily="34" charset="0"/>
                <a:cs typeface="Arial" pitchFamily="34" charset="0"/>
              </a:rPr>
              <a:t>Growth and Reinvestment of Revenues</a:t>
            </a:r>
            <a:endParaRPr lang="en-US" sz="1200" dirty="0">
              <a:solidFill>
                <a:schemeClr val="bg1"/>
              </a:solidFill>
              <a:latin typeface="Arial" pitchFamily="34" charset="0"/>
              <a:cs typeface="Arial" pitchFamily="34" charset="0"/>
            </a:endParaRPr>
          </a:p>
        </p:txBody>
      </p:sp>
      <p:sp>
        <p:nvSpPr>
          <p:cNvPr id="2" name="Text Placeholder 1"/>
          <p:cNvSpPr>
            <a:spLocks noGrp="1"/>
          </p:cNvSpPr>
          <p:nvPr>
            <p:ph type="body" sz="quarter" idx="13"/>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9649" y="4920905"/>
            <a:ext cx="2286000" cy="14101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235" y="4920905"/>
            <a:ext cx="2286000" cy="141016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235" y="1174040"/>
            <a:ext cx="2286000" cy="141014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9649" y="1174040"/>
            <a:ext cx="2286000" cy="1521135"/>
          </a:xfrm>
          <a:prstGeom prst="rect">
            <a:avLst/>
          </a:prstGeom>
        </p:spPr>
      </p:pic>
    </p:spTree>
    <p:extLst>
      <p:ext uri="{BB962C8B-B14F-4D97-AF65-F5344CB8AC3E}">
        <p14:creationId xmlns:p14="http://schemas.microsoft.com/office/powerpoint/2010/main" val="16202208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568324" y="403989"/>
            <a:ext cx="8374954" cy="856603"/>
          </a:xfrm>
        </p:spPr>
        <p:txBody>
          <a:bodyPr/>
          <a:lstStyle/>
          <a:p>
            <a:r>
              <a:rPr lang="en-US" dirty="0" smtClean="0"/>
              <a:t>Identifying high-wage, high-demand jobs; economic driver jobs; and gaps between supply and demand supports strategic decision making </a:t>
            </a:r>
            <a:endParaRPr lang="en-US" dirty="0"/>
          </a:p>
        </p:txBody>
      </p:sp>
      <p:sp>
        <p:nvSpPr>
          <p:cNvPr id="3" name="Text Placeholder 2"/>
          <p:cNvSpPr>
            <a:spLocks noGrp="1"/>
          </p:cNvSpPr>
          <p:nvPr>
            <p:ph type="body" sz="quarter" idx="13"/>
          </p:nvPr>
        </p:nvSpPr>
        <p:spPr/>
        <p:txBody>
          <a:bodyPr/>
          <a:lstStyle/>
          <a:p>
            <a:endParaRPr lang="en-US" dirty="0"/>
          </a:p>
        </p:txBody>
      </p:sp>
      <p:sp>
        <p:nvSpPr>
          <p:cNvPr id="4" name="Text Placeholder 3"/>
          <p:cNvSpPr>
            <a:spLocks noGrp="1"/>
          </p:cNvSpPr>
          <p:nvPr>
            <p:ph type="body" sz="quarter" idx="12"/>
          </p:nvPr>
        </p:nvSpPr>
        <p:spPr/>
        <p:txBody>
          <a:bodyPr/>
          <a:lstStyle/>
          <a:p>
            <a:endParaRPr lang="en-US" dirty="0"/>
          </a:p>
        </p:txBody>
      </p:sp>
      <p:graphicFrame>
        <p:nvGraphicFramePr>
          <p:cNvPr id="5" name="Diagram 4"/>
          <p:cNvGraphicFramePr/>
          <p:nvPr>
            <p:extLst>
              <p:ext uri="{D42A27DB-BD31-4B8C-83A1-F6EECF244321}">
                <p14:modId xmlns:p14="http://schemas.microsoft.com/office/powerpoint/2010/main" val="3261701081"/>
              </p:ext>
            </p:extLst>
          </p:nvPr>
        </p:nvGraphicFramePr>
        <p:xfrm>
          <a:off x="-846338" y="192653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p:cNvGrpSpPr/>
          <p:nvPr/>
        </p:nvGrpSpPr>
        <p:grpSpPr>
          <a:xfrm>
            <a:off x="4033580" y="1731146"/>
            <a:ext cx="6096000" cy="4259388"/>
            <a:chOff x="3664997" y="1731146"/>
            <a:chExt cx="6096000" cy="4259388"/>
          </a:xfrm>
        </p:grpSpPr>
        <p:graphicFrame>
          <p:nvGraphicFramePr>
            <p:cNvPr id="6" name="Diagram 5"/>
            <p:cNvGraphicFramePr/>
            <p:nvPr>
              <p:extLst>
                <p:ext uri="{D42A27DB-BD31-4B8C-83A1-F6EECF244321}">
                  <p14:modId xmlns:p14="http://schemas.microsoft.com/office/powerpoint/2010/main" val="245864524"/>
                </p:ext>
              </p:extLst>
            </p:nvPr>
          </p:nvGraphicFramePr>
          <p:xfrm>
            <a:off x="3664997" y="1926534"/>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ectangle 6"/>
            <p:cNvSpPr/>
            <p:nvPr/>
          </p:nvSpPr>
          <p:spPr>
            <a:xfrm>
              <a:off x="4197361" y="1731146"/>
              <a:ext cx="4661188" cy="23969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Right Arrow 10"/>
          <p:cNvSpPr/>
          <p:nvPr/>
        </p:nvSpPr>
        <p:spPr>
          <a:xfrm>
            <a:off x="3272770" y="4291627"/>
            <a:ext cx="2951912" cy="406273"/>
          </a:xfrm>
          <a:prstGeom prst="rightArrow">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13"/>
          <a:stretch>
            <a:fillRect/>
          </a:stretch>
        </p:blipFill>
        <p:spPr>
          <a:xfrm>
            <a:off x="3745610" y="3843044"/>
            <a:ext cx="1899520" cy="1424641"/>
          </a:xfrm>
          <a:prstGeom prst="rect">
            <a:avLst/>
          </a:prstGeom>
          <a:ln>
            <a:solidFill>
              <a:schemeClr val="bg1">
                <a:lumMod val="50000"/>
              </a:schemeClr>
            </a:solidFill>
          </a:ln>
        </p:spPr>
      </p:pic>
    </p:spTree>
    <p:extLst>
      <p:ext uri="{BB962C8B-B14F-4D97-AF65-F5344CB8AC3E}">
        <p14:creationId xmlns:p14="http://schemas.microsoft.com/office/powerpoint/2010/main" val="41113802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p:cNvSpPr txBox="1">
            <a:spLocks/>
          </p:cNvSpPr>
          <p:nvPr/>
        </p:nvSpPr>
        <p:spPr>
          <a:xfrm>
            <a:off x="568325" y="1371599"/>
            <a:ext cx="7487183" cy="463259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lvl="0" indent="-228600" fontAlgn="auto">
              <a:spcAft>
                <a:spcPts val="0"/>
              </a:spcAft>
              <a:buClr>
                <a:srgbClr val="00629B"/>
              </a:buClr>
              <a:buSzPct val="120000"/>
              <a:buFont typeface="+mj-lt"/>
              <a:buAutoNum type="arabicPeriod"/>
              <a:defRPr/>
            </a:pPr>
            <a:r>
              <a:rPr lang="en-US" sz="1200" dirty="0" smtClean="0"/>
              <a:t>Identify Tier 1 industries: </a:t>
            </a:r>
          </a:p>
          <a:p>
            <a:pPr marL="623888" lvl="1" indent="-171450" fontAlgn="auto">
              <a:spcAft>
                <a:spcPts val="0"/>
              </a:spcAft>
              <a:buClr>
                <a:srgbClr val="00629B"/>
              </a:buClr>
              <a:buSzPct val="120000"/>
              <a:buFont typeface="Wingdings" panose="05000000000000000000" pitchFamily="2" charset="2"/>
              <a:buChar char="§"/>
              <a:defRPr/>
            </a:pPr>
            <a:r>
              <a:rPr lang="en-US" sz="1200" dirty="0"/>
              <a:t>P</a:t>
            </a:r>
            <a:r>
              <a:rPr lang="en-US" sz="1200" dirty="0" smtClean="0"/>
              <a:t>roduce things of value and sell them outside the region</a:t>
            </a:r>
          </a:p>
          <a:p>
            <a:pPr marL="623888" lvl="1" indent="-171450" fontAlgn="auto">
              <a:spcAft>
                <a:spcPts val="0"/>
              </a:spcAft>
              <a:buClr>
                <a:srgbClr val="00629B"/>
              </a:buClr>
              <a:buSzPct val="120000"/>
              <a:buFont typeface="Wingdings" panose="05000000000000000000" pitchFamily="2" charset="2"/>
              <a:buChar char="§"/>
              <a:defRPr/>
            </a:pPr>
            <a:r>
              <a:rPr lang="en-US" sz="1200" dirty="0" smtClean="0"/>
              <a:t>Growth is limited primarily by availability and quality of workforce</a:t>
            </a:r>
          </a:p>
          <a:p>
            <a:pPr marL="623888" lvl="1" indent="-171450" fontAlgn="auto">
              <a:spcAft>
                <a:spcPts val="0"/>
              </a:spcAft>
              <a:buClr>
                <a:srgbClr val="00629B"/>
              </a:buClr>
              <a:buSzPct val="120000"/>
              <a:buFont typeface="Wingdings" panose="05000000000000000000" pitchFamily="2" charset="2"/>
              <a:buChar char="§"/>
              <a:defRPr/>
            </a:pPr>
            <a:r>
              <a:rPr lang="en-US" sz="1200" dirty="0" smtClean="0"/>
              <a:t>Wages are typically above average</a:t>
            </a:r>
          </a:p>
          <a:p>
            <a:pPr marL="623888" lvl="1" indent="-171450" fontAlgn="auto">
              <a:spcAft>
                <a:spcPts val="0"/>
              </a:spcAft>
              <a:buClr>
                <a:srgbClr val="00629B"/>
              </a:buClr>
              <a:buSzPct val="120000"/>
              <a:buFont typeface="Wingdings" panose="05000000000000000000" pitchFamily="2" charset="2"/>
              <a:buChar char="§"/>
              <a:defRPr/>
            </a:pPr>
            <a:r>
              <a:rPr lang="en-US" sz="1200" dirty="0" smtClean="0"/>
              <a:t>Examples: Manufacturing, Utilities, Industrial Construction, Software Development</a:t>
            </a:r>
          </a:p>
          <a:p>
            <a:pPr lvl="1" fontAlgn="auto">
              <a:spcAft>
                <a:spcPts val="0"/>
              </a:spcAft>
              <a:buSzPct val="120000"/>
              <a:buFont typeface="+mj-lt"/>
              <a:buAutoNum type="arabicPeriod"/>
              <a:defRPr/>
            </a:pPr>
            <a:endParaRPr lang="en-US" sz="1200" dirty="0" smtClean="0"/>
          </a:p>
          <a:p>
            <a:pPr marL="228600" indent="-228600" fontAlgn="auto">
              <a:spcAft>
                <a:spcPts val="0"/>
              </a:spcAft>
              <a:buClr>
                <a:srgbClr val="00629B"/>
              </a:buClr>
              <a:buSzPct val="120000"/>
              <a:buFont typeface="+mj-lt"/>
              <a:buAutoNum type="arabicPeriod"/>
              <a:defRPr/>
            </a:pPr>
            <a:r>
              <a:rPr lang="en-US" sz="1200" dirty="0" smtClean="0"/>
              <a:t>Consider the impact of non-tradable industries on critical services and economic development opportunities to identify Tier 2 industries</a:t>
            </a:r>
          </a:p>
          <a:p>
            <a:pPr marL="623888" lvl="1" indent="-171450" fontAlgn="auto">
              <a:spcAft>
                <a:spcPts val="0"/>
              </a:spcAft>
              <a:buClr>
                <a:srgbClr val="00629B"/>
              </a:buClr>
              <a:buSzPct val="120000"/>
              <a:buFont typeface="Wingdings" panose="05000000000000000000" pitchFamily="2" charset="2"/>
              <a:buChar char="§"/>
              <a:defRPr/>
            </a:pPr>
            <a:r>
              <a:rPr lang="en-US" sz="1200" dirty="0" smtClean="0"/>
              <a:t>Examples</a:t>
            </a:r>
            <a:r>
              <a:rPr lang="en-US" sz="1200" dirty="0"/>
              <a:t>: </a:t>
            </a:r>
            <a:r>
              <a:rPr lang="en-US" sz="1200" dirty="0" smtClean="0"/>
              <a:t>Healthcare, Education, Police and Fire Services</a:t>
            </a:r>
            <a:endParaRPr lang="en-US" sz="1200" dirty="0"/>
          </a:p>
          <a:p>
            <a:pPr marL="228600" lvl="0" indent="-228600" fontAlgn="auto">
              <a:spcAft>
                <a:spcPts val="0"/>
              </a:spcAft>
              <a:buClr>
                <a:srgbClr val="00629B"/>
              </a:buClr>
              <a:buSzPct val="120000"/>
              <a:buFont typeface="+mj-lt"/>
              <a:buAutoNum type="arabicPeriod"/>
              <a:defRPr/>
            </a:pPr>
            <a:endParaRPr lang="en-US" sz="1200" dirty="0"/>
          </a:p>
          <a:p>
            <a:pPr marL="228600" lvl="0" indent="-228600" fontAlgn="auto">
              <a:spcAft>
                <a:spcPts val="0"/>
              </a:spcAft>
              <a:buClr>
                <a:srgbClr val="00629B"/>
              </a:buClr>
              <a:buSzPct val="120000"/>
              <a:buFont typeface="+mj-lt"/>
              <a:buAutoNum type="arabicPeriod"/>
              <a:defRPr/>
            </a:pPr>
            <a:r>
              <a:rPr lang="en-US" sz="1200" dirty="0" smtClean="0"/>
              <a:t>Identify occupations critical to Tier 1 and Tier 2 industries</a:t>
            </a:r>
          </a:p>
          <a:p>
            <a:pPr marL="457200" lvl="1" indent="0" fontAlgn="auto">
              <a:spcAft>
                <a:spcPts val="0"/>
              </a:spcAft>
              <a:buSzPct val="120000"/>
              <a:buNone/>
              <a:defRPr/>
            </a:pPr>
            <a:endParaRPr lang="en-US" sz="1200" dirty="0" smtClean="0"/>
          </a:p>
          <a:p>
            <a:pPr marL="228600" lvl="0" indent="-228600" fontAlgn="auto">
              <a:spcAft>
                <a:spcPts val="0"/>
              </a:spcAft>
              <a:buClr>
                <a:srgbClr val="00629B"/>
              </a:buClr>
              <a:buSzPct val="120000"/>
              <a:buFont typeface="+mj-lt"/>
              <a:buAutoNum type="arabicPeriod"/>
              <a:defRPr/>
            </a:pPr>
            <a:r>
              <a:rPr lang="en-US" sz="1200" dirty="0" smtClean="0"/>
              <a:t>Assign Tier values to 4- and 5-Star Jobs</a:t>
            </a:r>
          </a:p>
          <a:p>
            <a:pPr marL="0" lvl="0" indent="0" fontAlgn="auto">
              <a:spcAft>
                <a:spcPts val="0"/>
              </a:spcAft>
              <a:buNone/>
              <a:defRPr/>
            </a:pPr>
            <a:endParaRPr lang="en-US" sz="1200" dirty="0"/>
          </a:p>
          <a:p>
            <a:pPr marL="0" indent="0">
              <a:buNone/>
            </a:pPr>
            <a:r>
              <a:rPr lang="en-US" sz="1200" b="1" i="1" dirty="0" smtClean="0"/>
              <a:t>Tier </a:t>
            </a:r>
            <a:r>
              <a:rPr lang="en-US" sz="1200" b="1" i="1" dirty="0"/>
              <a:t>1 Jobs are 4- and 5-Star jobs employed in significant numbers by Tier 1 economic driver industries, Tier 2 Jobs are 4- and 5-Star Jobs employed in significant numbers by Tier 2 industries, and Tier 3 Jobs are all other 4- and 5-Star Jobs.</a:t>
            </a:r>
            <a:endParaRPr lang="en-US" sz="1200" i="1" dirty="0"/>
          </a:p>
          <a:p>
            <a:pPr marL="0" indent="0">
              <a:buClr>
                <a:srgbClr val="00629B"/>
              </a:buClr>
              <a:buSzPct val="150000"/>
              <a:buNone/>
            </a:pPr>
            <a:endParaRPr lang="en-US" sz="1200" dirty="0"/>
          </a:p>
        </p:txBody>
      </p:sp>
      <p:sp>
        <p:nvSpPr>
          <p:cNvPr id="2" name="Text Placeholder 1"/>
          <p:cNvSpPr>
            <a:spLocks noGrp="1"/>
          </p:cNvSpPr>
          <p:nvPr>
            <p:ph type="body" sz="quarter" idx="14"/>
          </p:nvPr>
        </p:nvSpPr>
        <p:spPr/>
        <p:txBody>
          <a:bodyPr/>
          <a:lstStyle/>
          <a:p>
            <a:r>
              <a:rPr lang="en-US" dirty="0" smtClean="0"/>
              <a:t>LED FastStart Tier jobs analysis identifies workers critical to economic driver industries </a:t>
            </a:r>
            <a:endParaRPr lang="en-US" dirty="0"/>
          </a:p>
        </p:txBody>
      </p:sp>
      <p:sp>
        <p:nvSpPr>
          <p:cNvPr id="3" name="Text Placeholder 2"/>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2233965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000" b="1" cap="all" dirty="0" smtClean="0">
                <a:solidFill>
                  <a:srgbClr val="00629B"/>
                </a:solidFill>
              </a:rPr>
              <a:t>Louisiana WISE Gap Analysis compares demand for 4- and 5-star jobs to annual educational completers</a:t>
            </a:r>
            <a:endParaRPr lang="en-US" sz="2000" b="1" cap="all" dirty="0">
              <a:solidFill>
                <a:srgbClr val="00629B"/>
              </a:solidFill>
            </a:endParaRPr>
          </a:p>
        </p:txBody>
      </p:sp>
      <p:sp>
        <p:nvSpPr>
          <p:cNvPr id="4" name="Slide Number Placeholder 3"/>
          <p:cNvSpPr>
            <a:spLocks noGrp="1"/>
          </p:cNvSpPr>
          <p:nvPr>
            <p:ph type="sldNum" sz="quarter" idx="12"/>
          </p:nvPr>
        </p:nvSpPr>
        <p:spPr/>
        <p:txBody>
          <a:bodyPr/>
          <a:lstStyle/>
          <a:p>
            <a:pPr algn="l"/>
            <a:fld id="{5A60DB6D-A6B6-41BE-ABCE-1F8F6F6160EE}" type="slidenum">
              <a:rPr lang="en-US" smtClean="0">
                <a:solidFill>
                  <a:prstClr val="black">
                    <a:lumMod val="75000"/>
                    <a:lumOff val="25000"/>
                  </a:prstClr>
                </a:solidFill>
              </a:rPr>
              <a:pPr algn="l"/>
              <a:t>4</a:t>
            </a:fld>
            <a:r>
              <a:rPr lang="en-US" dirty="0" smtClean="0">
                <a:solidFill>
                  <a:prstClr val="black">
                    <a:lumMod val="75000"/>
                    <a:lumOff val="25000"/>
                  </a:prstClr>
                </a:solidFill>
              </a:rPr>
              <a:t> </a:t>
            </a:r>
            <a:r>
              <a:rPr lang="en-US" b="1" dirty="0" smtClean="0">
                <a:solidFill>
                  <a:srgbClr val="2E507A"/>
                </a:solidFill>
                <a:latin typeface="Univers 57 Condensed" pitchFamily="34" charset="0"/>
              </a:rPr>
              <a:t>	</a:t>
            </a:r>
            <a:endParaRPr lang="en-US" dirty="0">
              <a:solidFill>
                <a:prstClr val="black">
                  <a:lumMod val="75000"/>
                  <a:lumOff val="25000"/>
                </a:prstClr>
              </a:solidFill>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863036589"/>
              </p:ext>
            </p:extLst>
          </p:nvPr>
        </p:nvGraphicFramePr>
        <p:xfrm>
          <a:off x="574713" y="2115239"/>
          <a:ext cx="7620000" cy="2809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1267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75208" y="358949"/>
            <a:ext cx="8568792" cy="856603"/>
          </a:xfrm>
        </p:spPr>
        <p:txBody>
          <a:bodyPr/>
          <a:lstStyle/>
          <a:p>
            <a:r>
              <a:rPr lang="en-US" dirty="0" smtClean="0"/>
              <a:t>The </a:t>
            </a:r>
            <a:r>
              <a:rPr lang="en-US" dirty="0" err="1" smtClean="0"/>
              <a:t>louisiana</a:t>
            </a:r>
            <a:r>
              <a:rPr lang="en-US" dirty="0" smtClean="0"/>
              <a:t> outcomes based funding formula includes weighting factors based on these analyses</a:t>
            </a:r>
            <a:endParaRPr lang="en-US" dirty="0"/>
          </a:p>
        </p:txBody>
      </p:sp>
      <p:sp>
        <p:nvSpPr>
          <p:cNvPr id="4" name="Text Placeholder 3"/>
          <p:cNvSpPr>
            <a:spLocks noGrp="1"/>
          </p:cNvSpPr>
          <p:nvPr>
            <p:ph type="body" sz="quarter" idx="13"/>
          </p:nvPr>
        </p:nvSpPr>
        <p:spPr/>
        <p:txBody>
          <a:bodyPr/>
          <a:lstStyle/>
          <a:p>
            <a:endParaRPr lang="en-US" dirty="0"/>
          </a:p>
        </p:txBody>
      </p:sp>
      <p:sp>
        <p:nvSpPr>
          <p:cNvPr id="6" name="Text Placeholder 5"/>
          <p:cNvSpPr>
            <a:spLocks noGrp="1"/>
          </p:cNvSpPr>
          <p:nvPr>
            <p:ph type="body" sz="quarter" idx="15"/>
          </p:nvPr>
        </p:nvSpPr>
        <p:spPr>
          <a:xfrm>
            <a:off x="575208" y="1094704"/>
            <a:ext cx="7480300" cy="4626652"/>
          </a:xfrm>
        </p:spPr>
        <p:txBody>
          <a:bodyPr/>
          <a:lstStyle/>
          <a:p>
            <a:pPr lvl="0"/>
            <a:r>
              <a:rPr lang="en-US" sz="1600" dirty="0">
                <a:latin typeface="+mn-lt"/>
              </a:rPr>
              <a:t>LED Priorities</a:t>
            </a:r>
          </a:p>
          <a:p>
            <a:pPr lvl="0"/>
            <a:endParaRPr lang="en-US" sz="1600" dirty="0">
              <a:latin typeface="+mn-lt"/>
            </a:endParaRPr>
          </a:p>
          <a:p>
            <a:pPr marL="1028700" lvl="1">
              <a:buFont typeface="Arial" panose="020B0604020202020204" pitchFamily="34" charset="0"/>
              <a:buChar char="•"/>
            </a:pPr>
            <a:r>
              <a:rPr lang="en-US" sz="1600" dirty="0"/>
              <a:t>ALL programs aligned to </a:t>
            </a:r>
            <a:r>
              <a:rPr lang="en-US" sz="1600" dirty="0" smtClean="0"/>
              <a:t>4 and 5 Star </a:t>
            </a:r>
            <a:r>
              <a:rPr lang="en-US" sz="1600" dirty="0"/>
              <a:t>Jobs are assigned an initial weight of 1 in the formula</a:t>
            </a:r>
            <a:r>
              <a:rPr lang="en-US" sz="1600" dirty="0" smtClean="0"/>
              <a:t>.</a:t>
            </a:r>
          </a:p>
          <a:p>
            <a:pPr marL="1028700" lvl="1">
              <a:buFont typeface="Arial" panose="020B0604020202020204" pitchFamily="34" charset="0"/>
              <a:buChar char="•"/>
            </a:pPr>
            <a:r>
              <a:rPr lang="en-US" sz="1600" dirty="0" smtClean="0"/>
              <a:t>Highly </a:t>
            </a:r>
            <a:r>
              <a:rPr lang="en-US" sz="1600" dirty="0"/>
              <a:t>undersupplied programs aligned to Tier 1 Jobs are assigned a weight of 4.</a:t>
            </a:r>
          </a:p>
          <a:p>
            <a:pPr marL="1428750" lvl="2">
              <a:buFont typeface="Arial" panose="020B0604020202020204" pitchFamily="34" charset="0"/>
              <a:buChar char="•"/>
            </a:pPr>
            <a:r>
              <a:rPr lang="en-US" sz="1600" dirty="0" smtClean="0"/>
              <a:t>Computer </a:t>
            </a:r>
            <a:r>
              <a:rPr lang="en-US" sz="1600" dirty="0"/>
              <a:t>Science; </a:t>
            </a:r>
            <a:r>
              <a:rPr lang="en-US" sz="1600" dirty="0" smtClean="0"/>
              <a:t>Chemical Engineering; Welding</a:t>
            </a:r>
            <a:endParaRPr lang="en-US" sz="1600" dirty="0"/>
          </a:p>
          <a:p>
            <a:pPr marL="1028700" lvl="1">
              <a:buFont typeface="Arial" panose="020B0604020202020204" pitchFamily="34" charset="0"/>
              <a:buChar char="•"/>
            </a:pPr>
            <a:r>
              <a:rPr lang="en-US" sz="1600" dirty="0"/>
              <a:t>Tier 1 and Tier 2 Jobs are assigned weights of 2 or 3 depending on the size of the gap</a:t>
            </a:r>
            <a:r>
              <a:rPr lang="en-US" sz="1600" dirty="0" smtClean="0"/>
              <a:t>.</a:t>
            </a:r>
            <a:endParaRPr lang="en-US" sz="1600" dirty="0"/>
          </a:p>
          <a:p>
            <a:pPr marL="1028700" lvl="1">
              <a:buFont typeface="Arial" panose="020B0604020202020204" pitchFamily="34" charset="0"/>
              <a:buChar char="•"/>
            </a:pPr>
            <a:r>
              <a:rPr lang="en-US" sz="1600" dirty="0"/>
              <a:t>All other programs aligned to </a:t>
            </a:r>
            <a:r>
              <a:rPr lang="en-US" sz="1600" dirty="0" smtClean="0"/>
              <a:t>4 </a:t>
            </a:r>
            <a:r>
              <a:rPr lang="en-US" sz="1600" dirty="0"/>
              <a:t>and </a:t>
            </a:r>
            <a:r>
              <a:rPr lang="en-US" sz="1600" dirty="0" smtClean="0"/>
              <a:t>5 Star </a:t>
            </a:r>
            <a:r>
              <a:rPr lang="en-US" sz="1600" dirty="0"/>
              <a:t>Jobs maintain the weighting of </a:t>
            </a:r>
            <a:r>
              <a:rPr lang="en-US" sz="1600" dirty="0" smtClean="0"/>
              <a:t>1.</a:t>
            </a:r>
          </a:p>
          <a:p>
            <a:pPr marL="285750" lvl="0" indent="-285750">
              <a:buFont typeface="Arial" panose="020B0604020202020204" pitchFamily="34" charset="0"/>
              <a:buChar char="•"/>
            </a:pPr>
            <a:endParaRPr lang="en-US" sz="1800" dirty="0" smtClean="0">
              <a:latin typeface="+mn-lt"/>
            </a:endParaRPr>
          </a:p>
          <a:p>
            <a:r>
              <a:rPr lang="en-US" sz="1600" dirty="0" smtClean="0"/>
              <a:t>The </a:t>
            </a:r>
            <a:r>
              <a:rPr lang="en-US" sz="1600" dirty="0"/>
              <a:t>LED Priorities are </a:t>
            </a:r>
            <a:r>
              <a:rPr lang="en-US" sz="1600" dirty="0" smtClean="0"/>
              <a:t>then assigned </a:t>
            </a:r>
            <a:r>
              <a:rPr lang="en-US" sz="1600" dirty="0"/>
              <a:t>a modifying factor by the Funding Formula Review Committee to determine their overall role in the formula distribution.</a:t>
            </a:r>
          </a:p>
          <a:p>
            <a:pPr lvl="0"/>
            <a:endParaRPr lang="en-US" sz="1400" dirty="0"/>
          </a:p>
          <a:p>
            <a:pPr marL="285750" lvl="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8731789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206061" y="1296292"/>
            <a:ext cx="8603087" cy="4930990"/>
          </a:xfrm>
        </p:spPr>
        <p:txBody>
          <a:bodyPr/>
          <a:lstStyle/>
          <a:p>
            <a:pPr marL="457200" lvl="1" indent="0">
              <a:buNone/>
            </a:pPr>
            <a:r>
              <a:rPr lang="en-US" sz="1600" b="1" i="1" dirty="0" smtClean="0"/>
              <a:t>Undersupplied Tier 1 and Tier 2 jobs provide the best opportunities for reliable employment at good wages in the communities where our citizens wish to live.</a:t>
            </a:r>
          </a:p>
          <a:p>
            <a:pPr marL="457200" lvl="1" indent="0">
              <a:buNone/>
            </a:pPr>
            <a:endParaRPr lang="en-US" sz="1400" b="1" dirty="0" smtClean="0"/>
          </a:p>
          <a:p>
            <a:pPr lvl="1"/>
            <a:r>
              <a:rPr lang="en-US" sz="1400" dirty="0" smtClean="0"/>
              <a:t>Employers are highly motivated to attract and retain workers in these fields.</a:t>
            </a:r>
          </a:p>
          <a:p>
            <a:pPr lvl="1"/>
            <a:endParaRPr lang="en-US" sz="1400" dirty="0" smtClean="0"/>
          </a:p>
          <a:p>
            <a:pPr lvl="1"/>
            <a:r>
              <a:rPr lang="en-US" sz="1400" dirty="0" smtClean="0"/>
              <a:t>They provide opportunities to women, underrepresented minorities, people with disabilities, and others who may not typically have access to the benefits of economic growth.</a:t>
            </a:r>
          </a:p>
          <a:p>
            <a:pPr lvl="1"/>
            <a:endParaRPr lang="en-US" sz="1400" dirty="0"/>
          </a:p>
          <a:p>
            <a:pPr lvl="1"/>
            <a:r>
              <a:rPr lang="en-US" sz="1400" dirty="0"/>
              <a:t>If Tier 1 and Tier 2 jobs are supplied with plentiful, highly-qualified workers, a cycle of growth is fostered that creates opportunities in professional and cultural fields, providing graduates in fields like arts, humanities, and social sciences with employment opportunities in their chosen field in </a:t>
            </a:r>
            <a:r>
              <a:rPr lang="en-US" sz="1400" dirty="0" smtClean="0"/>
              <a:t>Louisiana.</a:t>
            </a:r>
          </a:p>
          <a:p>
            <a:pPr lvl="1"/>
            <a:endParaRPr lang="en-US" sz="1400" dirty="0"/>
          </a:p>
          <a:p>
            <a:pPr lvl="1"/>
            <a:r>
              <a:rPr lang="en-US" sz="1400" dirty="0"/>
              <a:t>The ability to retain and attract highly-educated candidates in fields in high demand in Louisiana will increase educational attainment levels in the state and prevent the loss of our most highly-educated </a:t>
            </a:r>
            <a:r>
              <a:rPr lang="en-US" sz="1400" dirty="0" smtClean="0"/>
              <a:t>citizens.</a:t>
            </a:r>
            <a:endParaRPr lang="en-US" sz="1400" dirty="0"/>
          </a:p>
          <a:p>
            <a:pPr marL="171450" indent="-171450">
              <a:buFont typeface="Wingdings" panose="05000000000000000000" pitchFamily="2" charset="2"/>
              <a:buChar char="§"/>
            </a:pPr>
            <a:endParaRPr lang="en-US" dirty="0" smtClean="0"/>
          </a:p>
          <a:p>
            <a:endParaRPr lang="en-US" dirty="0" smtClean="0"/>
          </a:p>
          <a:p>
            <a:endParaRPr lang="en-US" dirty="0" smtClean="0"/>
          </a:p>
          <a:p>
            <a:pPr marL="171450" indent="-171450">
              <a:buFont typeface="Wingdings" panose="05000000000000000000" pitchFamily="2" charset="2"/>
              <a:buChar char="§"/>
            </a:pPr>
            <a:endParaRPr lang="en-US" dirty="0"/>
          </a:p>
        </p:txBody>
      </p:sp>
      <p:sp>
        <p:nvSpPr>
          <p:cNvPr id="3" name="Text Placeholder 2"/>
          <p:cNvSpPr>
            <a:spLocks noGrp="1"/>
          </p:cNvSpPr>
          <p:nvPr>
            <p:ph type="body" sz="quarter" idx="14"/>
          </p:nvPr>
        </p:nvSpPr>
        <p:spPr>
          <a:xfrm>
            <a:off x="568324" y="403989"/>
            <a:ext cx="8575675" cy="856603"/>
          </a:xfrm>
        </p:spPr>
        <p:txBody>
          <a:bodyPr/>
          <a:lstStyle/>
          <a:p>
            <a:r>
              <a:rPr lang="en-US" dirty="0" smtClean="0"/>
              <a:t>What does this mean for Louisiana?</a:t>
            </a:r>
            <a:endParaRPr lang="en-US" dirty="0"/>
          </a:p>
        </p:txBody>
      </p:sp>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18721764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US" dirty="0" smtClean="0"/>
              <a:t>SUSIE SCHOWEN</a:t>
            </a:r>
            <a:endParaRPr lang="en-US" dirty="0"/>
          </a:p>
        </p:txBody>
      </p:sp>
      <p:sp>
        <p:nvSpPr>
          <p:cNvPr id="6" name="Text Placeholder 5"/>
          <p:cNvSpPr>
            <a:spLocks noGrp="1"/>
          </p:cNvSpPr>
          <p:nvPr>
            <p:ph type="body" sz="quarter" idx="26"/>
          </p:nvPr>
        </p:nvSpPr>
        <p:spPr>
          <a:xfrm>
            <a:off x="2546481" y="3516741"/>
            <a:ext cx="4082919" cy="274369"/>
          </a:xfrm>
        </p:spPr>
        <p:txBody>
          <a:bodyPr/>
          <a:lstStyle/>
          <a:p>
            <a:r>
              <a:rPr lang="en-US" dirty="0" smtClean="0"/>
              <a:t>Director of Workforce Initiatives, LED FastStart</a:t>
            </a:r>
            <a:r>
              <a:rPr lang="en-US" baseline="30000" dirty="0" smtClean="0"/>
              <a:t>®</a:t>
            </a:r>
            <a:endParaRPr lang="en-US" baseline="30000" dirty="0"/>
          </a:p>
        </p:txBody>
      </p:sp>
      <p:sp>
        <p:nvSpPr>
          <p:cNvPr id="7" name="Text Placeholder 6"/>
          <p:cNvSpPr>
            <a:spLocks noGrp="1"/>
          </p:cNvSpPr>
          <p:nvPr>
            <p:ph type="body" sz="quarter" idx="27"/>
          </p:nvPr>
        </p:nvSpPr>
        <p:spPr/>
        <p:txBody>
          <a:bodyPr/>
          <a:lstStyle/>
          <a:p>
            <a:r>
              <a:rPr lang="en-US" dirty="0" smtClean="0"/>
              <a:t>Louisiana Economic Development</a:t>
            </a:r>
            <a:endParaRPr lang="en-US" dirty="0"/>
          </a:p>
        </p:txBody>
      </p:sp>
      <p:sp>
        <p:nvSpPr>
          <p:cNvPr id="8" name="Text Placeholder 7"/>
          <p:cNvSpPr>
            <a:spLocks noGrp="1"/>
          </p:cNvSpPr>
          <p:nvPr>
            <p:ph type="body" sz="quarter" idx="28"/>
          </p:nvPr>
        </p:nvSpPr>
        <p:spPr/>
        <p:txBody>
          <a:bodyPr/>
          <a:lstStyle/>
          <a:p>
            <a:r>
              <a:rPr lang="en-US" dirty="0" smtClean="0"/>
              <a:t>225.342.5729</a:t>
            </a:r>
            <a:endParaRPr lang="en-US" dirty="0"/>
          </a:p>
        </p:txBody>
      </p:sp>
      <p:sp>
        <p:nvSpPr>
          <p:cNvPr id="9" name="Text Placeholder 8"/>
          <p:cNvSpPr>
            <a:spLocks noGrp="1"/>
          </p:cNvSpPr>
          <p:nvPr>
            <p:ph type="body" sz="quarter" idx="29"/>
          </p:nvPr>
        </p:nvSpPr>
        <p:spPr/>
        <p:txBody>
          <a:bodyPr/>
          <a:lstStyle/>
          <a:p>
            <a:r>
              <a:rPr lang="en-US" dirty="0" smtClean="0"/>
              <a:t>susana.schowen@la.gov</a:t>
            </a:r>
            <a:endParaRPr lang="en-US" dirty="0"/>
          </a:p>
        </p:txBody>
      </p:sp>
    </p:spTree>
    <p:extLst>
      <p:ext uri="{BB962C8B-B14F-4D97-AF65-F5344CB8AC3E}">
        <p14:creationId xmlns:p14="http://schemas.microsoft.com/office/powerpoint/2010/main" val="25484533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68324" y="403989"/>
            <a:ext cx="8575675" cy="856603"/>
          </a:xfrm>
        </p:spPr>
        <p:txBody>
          <a:bodyPr/>
          <a:lstStyle/>
          <a:p>
            <a:r>
              <a:rPr lang="en-US" dirty="0" smtClean="0"/>
              <a:t>Many tier 1 jobs are significantly undersupplied, providing excellent opportunities for job seekers</a:t>
            </a:r>
          </a:p>
        </p:txBody>
      </p:sp>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2"/>
          </p:nvPr>
        </p:nvSpPr>
        <p:spPr/>
        <p:txBody>
          <a:bodyPr/>
          <a:lstStyle/>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159539323"/>
              </p:ext>
            </p:extLst>
          </p:nvPr>
        </p:nvGraphicFramePr>
        <p:xfrm>
          <a:off x="254010" y="1647763"/>
          <a:ext cx="8219430" cy="2909456"/>
        </p:xfrm>
        <a:graphic>
          <a:graphicData uri="http://schemas.openxmlformats.org/drawingml/2006/table">
            <a:tbl>
              <a:tblPr>
                <a:tableStyleId>{5C22544A-7EE6-4342-B048-85BDC9FD1C3A}</a:tableStyleId>
              </a:tblPr>
              <a:tblGrid>
                <a:gridCol w="5361732"/>
                <a:gridCol w="1473548"/>
                <a:gridCol w="1384150"/>
              </a:tblGrid>
              <a:tr h="583688">
                <a:tc>
                  <a:txBody>
                    <a:bodyPr/>
                    <a:lstStyle/>
                    <a:p>
                      <a:pPr algn="l" fontAlgn="b"/>
                      <a:r>
                        <a:rPr lang="en-US" sz="1000" u="none" strike="noStrike" dirty="0" smtClean="0">
                          <a:solidFill>
                            <a:schemeClr val="bg1"/>
                          </a:solidFill>
                          <a:effectLst/>
                        </a:rPr>
                        <a:t>Critical </a:t>
                      </a:r>
                      <a:r>
                        <a:rPr lang="en-US" sz="1000" u="none" strike="noStrike" dirty="0">
                          <a:solidFill>
                            <a:schemeClr val="bg1"/>
                          </a:solidFill>
                          <a:effectLst/>
                        </a:rPr>
                        <a:t>Fields in Tier 1 Industries</a:t>
                      </a:r>
                      <a:endParaRPr lang="en-US" sz="1000" b="1" i="0" u="none" strike="noStrike" dirty="0">
                        <a:solidFill>
                          <a:schemeClr val="bg1"/>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29B"/>
                    </a:solidFill>
                  </a:tcPr>
                </a:tc>
                <a:tc>
                  <a:txBody>
                    <a:bodyPr/>
                    <a:lstStyle/>
                    <a:p>
                      <a:pPr algn="l" fontAlgn="b"/>
                      <a:r>
                        <a:rPr lang="en-US" sz="1000" u="none" strike="noStrike" dirty="0" smtClean="0">
                          <a:solidFill>
                            <a:schemeClr val="bg1"/>
                          </a:solidFill>
                          <a:effectLst/>
                        </a:rPr>
                        <a:t>Additional </a:t>
                      </a:r>
                      <a:r>
                        <a:rPr lang="en-US" sz="1000" u="none" strike="noStrike" dirty="0">
                          <a:solidFill>
                            <a:schemeClr val="bg1"/>
                          </a:solidFill>
                          <a:effectLst/>
                        </a:rPr>
                        <a:t>Annual Completers Needed Short-Term</a:t>
                      </a:r>
                      <a:r>
                        <a:rPr lang="en-US" sz="1100" u="none" strike="noStrike" baseline="30000" dirty="0">
                          <a:solidFill>
                            <a:schemeClr val="bg1"/>
                          </a:solidFill>
                          <a:effectLst/>
                        </a:rPr>
                        <a:t>1</a:t>
                      </a:r>
                      <a:endParaRPr lang="en-US" sz="1000" b="1" i="0" u="none" strike="noStrike" dirty="0">
                        <a:solidFill>
                          <a:schemeClr val="bg1"/>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29B"/>
                    </a:solidFill>
                  </a:tcPr>
                </a:tc>
                <a:tc>
                  <a:txBody>
                    <a:bodyPr/>
                    <a:lstStyle/>
                    <a:p>
                      <a:pPr algn="l" fontAlgn="b"/>
                      <a:r>
                        <a:rPr lang="en-US" sz="1000" u="none" strike="noStrike" dirty="0" smtClean="0">
                          <a:solidFill>
                            <a:schemeClr val="bg1"/>
                          </a:solidFill>
                          <a:effectLst/>
                        </a:rPr>
                        <a:t>Additional </a:t>
                      </a:r>
                      <a:r>
                        <a:rPr lang="en-US" sz="1000" u="none" strike="noStrike" dirty="0">
                          <a:solidFill>
                            <a:schemeClr val="bg1"/>
                          </a:solidFill>
                          <a:effectLst/>
                        </a:rPr>
                        <a:t>Annual Completers Needed Long-Term</a:t>
                      </a:r>
                      <a:r>
                        <a:rPr lang="en-US" sz="1100" u="none" strike="noStrike" baseline="30000" dirty="0">
                          <a:solidFill>
                            <a:schemeClr val="bg1"/>
                          </a:solidFill>
                          <a:effectLst/>
                        </a:rPr>
                        <a:t>2</a:t>
                      </a:r>
                      <a:endParaRPr lang="en-US" sz="1000" b="1" i="0" u="none" strike="noStrike" dirty="0">
                        <a:solidFill>
                          <a:schemeClr val="bg1"/>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29B"/>
                    </a:solidFill>
                  </a:tcPr>
                </a:tc>
              </a:tr>
              <a:tr h="179596">
                <a:tc>
                  <a:txBody>
                    <a:bodyPr/>
                    <a:lstStyle/>
                    <a:p>
                      <a:pPr algn="l" fontAlgn="b"/>
                      <a:r>
                        <a:rPr lang="en-US" sz="1000" u="none" strike="noStrike" dirty="0">
                          <a:effectLst/>
                        </a:rPr>
                        <a:t>Computer and Information Science </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247</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223</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9596">
                <a:tc>
                  <a:txBody>
                    <a:bodyPr/>
                    <a:lstStyle/>
                    <a:p>
                      <a:pPr algn="l" fontAlgn="t"/>
                      <a:r>
                        <a:rPr lang="en-US" sz="1000" u="none" strike="noStrike" dirty="0" smtClean="0">
                          <a:effectLst/>
                        </a:rPr>
                        <a:t>Engineering</a:t>
                      </a:r>
                      <a:endParaRPr lang="en-US" sz="1000" b="0" i="0" u="none" strike="noStrike" dirty="0">
                        <a:solidFill>
                          <a:srgbClr val="000000"/>
                        </a:solidFill>
                        <a:effectLst/>
                        <a:latin typeface="Arial" panose="020B0604020202020204" pitchFamily="34" charset="0"/>
                      </a:endParaRPr>
                    </a:p>
                  </a:txBody>
                  <a:tcPr marL="8842" marR="8842" marT="8842"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155</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246</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9596">
                <a:tc>
                  <a:txBody>
                    <a:bodyPr/>
                    <a:lstStyle/>
                    <a:p>
                      <a:pPr algn="l" fontAlgn="b"/>
                      <a:r>
                        <a:rPr lang="en-US" sz="1000" u="none" strike="noStrike" dirty="0">
                          <a:effectLst/>
                        </a:rPr>
                        <a:t>Engineering Technology (including Process Technology)</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1939</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1717</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9596">
                <a:tc>
                  <a:txBody>
                    <a:bodyPr/>
                    <a:lstStyle/>
                    <a:p>
                      <a:pPr algn="l" fontAlgn="b"/>
                      <a:r>
                        <a:rPr lang="en-US" sz="1000" u="none" strike="noStrike" dirty="0">
                          <a:effectLst/>
                        </a:rPr>
                        <a:t>Statistics</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50</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9596">
                <a:tc>
                  <a:txBody>
                    <a:bodyPr/>
                    <a:lstStyle/>
                    <a:p>
                      <a:pPr algn="l" fontAlgn="b"/>
                      <a:r>
                        <a:rPr lang="en-US" sz="1000" u="none" strike="noStrike" dirty="0">
                          <a:effectLst/>
                        </a:rPr>
                        <a:t>Mechanic and Repair Technologies</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2030</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1575</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9596">
                <a:tc>
                  <a:txBody>
                    <a:bodyPr/>
                    <a:lstStyle/>
                    <a:p>
                      <a:pPr algn="l" fontAlgn="b"/>
                      <a:r>
                        <a:rPr lang="en-US" sz="1000" b="0" i="0" u="none" strike="noStrike" dirty="0">
                          <a:solidFill>
                            <a:srgbClr val="000000"/>
                          </a:solidFill>
                          <a:effectLst/>
                          <a:latin typeface="Arial" panose="020B0604020202020204" pitchFamily="34" charset="0"/>
                        </a:rPr>
                        <a:t>Construction Trades</a:t>
                      </a: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dirty="0">
                          <a:solidFill>
                            <a:srgbClr val="000000"/>
                          </a:solidFill>
                          <a:effectLst/>
                          <a:latin typeface="Arial" panose="020B0604020202020204" pitchFamily="34" charset="0"/>
                        </a:rPr>
                        <a:t>7452</a:t>
                      </a: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dirty="0">
                          <a:solidFill>
                            <a:srgbClr val="000000"/>
                          </a:solidFill>
                          <a:effectLst/>
                          <a:latin typeface="Arial" panose="020B0604020202020204" pitchFamily="34" charset="0"/>
                        </a:rPr>
                        <a:t>4674</a:t>
                      </a: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9596">
                <a:tc>
                  <a:txBody>
                    <a:bodyPr/>
                    <a:lstStyle/>
                    <a:p>
                      <a:pPr algn="l" fontAlgn="b"/>
                      <a:r>
                        <a:rPr lang="en-US" sz="1000" u="none" strike="noStrike" dirty="0">
                          <a:effectLst/>
                        </a:rPr>
                        <a:t>Precision Production (Welding and Machining)</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2004</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1150</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9596">
                <a:tc>
                  <a:txBody>
                    <a:bodyPr/>
                    <a:lstStyle/>
                    <a:p>
                      <a:pPr algn="l" fontAlgn="t"/>
                      <a:r>
                        <a:rPr lang="en-US" sz="1000" u="none" strike="noStrike" dirty="0">
                          <a:effectLst/>
                        </a:rPr>
                        <a:t>Transportation and Material Moving</a:t>
                      </a:r>
                      <a:endParaRPr lang="en-US" sz="1000" b="0" i="0" u="none" strike="noStrike" dirty="0">
                        <a:solidFill>
                          <a:srgbClr val="000000"/>
                        </a:solidFill>
                        <a:effectLst/>
                        <a:latin typeface="Arial" panose="020B0604020202020204" pitchFamily="34" charset="0"/>
                      </a:endParaRPr>
                    </a:p>
                  </a:txBody>
                  <a:tcPr marL="8842" marR="8842" marT="8842"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1908</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1091</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9596">
                <a:tc>
                  <a:txBody>
                    <a:bodyPr/>
                    <a:lstStyle/>
                    <a:p>
                      <a:pPr algn="l" fontAlgn="b"/>
                      <a:r>
                        <a:rPr lang="en-US" sz="1000" u="none" strike="noStrike" dirty="0">
                          <a:effectLst/>
                        </a:rPr>
                        <a:t>Accounting</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461</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165</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9596">
                <a:tc>
                  <a:txBody>
                    <a:bodyPr/>
                    <a:lstStyle/>
                    <a:p>
                      <a:pPr algn="l" fontAlgn="b"/>
                      <a:r>
                        <a:rPr lang="en-US" sz="1000" u="none" strike="noStrike" dirty="0">
                          <a:effectLst/>
                        </a:rPr>
                        <a:t>Construction Management</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137</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46</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9596">
                <a:tc>
                  <a:txBody>
                    <a:bodyPr/>
                    <a:lstStyle/>
                    <a:p>
                      <a:pPr algn="l" fontAlgn="b"/>
                      <a:r>
                        <a:rPr lang="en-US" sz="1000" u="none" strike="noStrike" dirty="0">
                          <a:effectLst/>
                        </a:rPr>
                        <a:t>Management Information Systems</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27</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26</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9596">
                <a:tc>
                  <a:txBody>
                    <a:bodyPr/>
                    <a:lstStyle/>
                    <a:p>
                      <a:pPr algn="l" fontAlgn="b"/>
                      <a:r>
                        <a:rPr lang="en-US" sz="1000" u="none" strike="noStrike" dirty="0">
                          <a:effectLst/>
                        </a:rPr>
                        <a:t>Logistics, Materials, and Supply Chain Management</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13</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8</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0616">
                <a:tc>
                  <a:txBody>
                    <a:bodyPr/>
                    <a:lstStyle/>
                    <a:p>
                      <a:pPr algn="l" fontAlgn="b"/>
                      <a:r>
                        <a:rPr lang="en-US" sz="1000" u="none" strike="noStrike" dirty="0">
                          <a:effectLst/>
                        </a:rPr>
                        <a:t>Management Science</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4</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u="none" strike="noStrike" dirty="0">
                          <a:effectLst/>
                        </a:rPr>
                        <a:t>150</a:t>
                      </a:r>
                      <a:endParaRPr lang="en-US" sz="1000" b="0" i="0" u="none" strike="noStrike" dirty="0">
                        <a:solidFill>
                          <a:srgbClr val="000000"/>
                        </a:solidFill>
                        <a:effectLst/>
                        <a:latin typeface="Arial" panose="020B0604020202020204" pitchFamily="34" charset="0"/>
                      </a:endParaRPr>
                    </a:p>
                  </a:txBody>
                  <a:tcPr marL="8842" marR="8842" marT="8842"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49530406"/>
              </p:ext>
            </p:extLst>
          </p:nvPr>
        </p:nvGraphicFramePr>
        <p:xfrm>
          <a:off x="254010" y="4683782"/>
          <a:ext cx="5499100" cy="457200"/>
        </p:xfrm>
        <a:graphic>
          <a:graphicData uri="http://schemas.openxmlformats.org/drawingml/2006/table">
            <a:tbl>
              <a:tblPr>
                <a:tableStyleId>{5C22544A-7EE6-4342-B048-85BDC9FD1C3A}</a:tableStyleId>
              </a:tblPr>
              <a:tblGrid>
                <a:gridCol w="5499100"/>
              </a:tblGrid>
              <a:tr h="228600">
                <a:tc>
                  <a:txBody>
                    <a:bodyPr/>
                    <a:lstStyle/>
                    <a:p>
                      <a:pPr algn="l" fontAlgn="b"/>
                      <a:r>
                        <a:rPr lang="en-US" sz="900" i="1" u="none" strike="noStrike" baseline="30000" dirty="0">
                          <a:effectLst/>
                        </a:rPr>
                        <a:t>1</a:t>
                      </a:r>
                      <a:r>
                        <a:rPr lang="en-US" sz="900" i="1" u="none" strike="noStrike" dirty="0">
                          <a:effectLst/>
                        </a:rPr>
                        <a:t>Source: LWC Short-term Occupational Projections to 2015 with LED-LWC aspirational adjustments </a:t>
                      </a:r>
                      <a:endParaRPr lang="en-US" sz="900" b="0" i="1" u="none" strike="noStrike" dirty="0">
                        <a:solidFill>
                          <a:srgbClr val="000000"/>
                        </a:solidFill>
                        <a:effectLst/>
                        <a:latin typeface="Arial" panose="020B0604020202020204" pitchFamily="34" charset="0"/>
                      </a:endParaRPr>
                    </a:p>
                  </a:txBody>
                  <a:tcPr marL="9525" marR="9525" marT="9525" marB="0" anchor="b">
                    <a:solidFill>
                      <a:schemeClr val="bg1"/>
                    </a:solidFill>
                  </a:tcPr>
                </a:tc>
              </a:tr>
              <a:tr h="228600">
                <a:tc>
                  <a:txBody>
                    <a:bodyPr/>
                    <a:lstStyle/>
                    <a:p>
                      <a:pPr algn="l" fontAlgn="b"/>
                      <a:r>
                        <a:rPr lang="en-US" sz="900" i="1" u="none" strike="noStrike" baseline="30000" dirty="0">
                          <a:effectLst/>
                        </a:rPr>
                        <a:t>2</a:t>
                      </a:r>
                      <a:r>
                        <a:rPr lang="en-US" sz="900" i="1" u="none" strike="noStrike" dirty="0">
                          <a:effectLst/>
                        </a:rPr>
                        <a:t>LWC Long-term Occupational Projections to 2022 with LED-LWC aspirational adjustments </a:t>
                      </a:r>
                      <a:endParaRPr lang="en-US" sz="900" b="0" i="1" u="none" strike="noStrike" dirty="0">
                        <a:solidFill>
                          <a:srgbClr val="000000"/>
                        </a:solidFill>
                        <a:effectLst/>
                        <a:latin typeface="Arial" panose="020B0604020202020204" pitchFamily="34" charset="0"/>
                      </a:endParaRPr>
                    </a:p>
                  </a:txBody>
                  <a:tcPr marL="9525" marR="9525" marT="9525" marB="0" anchor="b">
                    <a:solidFill>
                      <a:schemeClr val="bg1"/>
                    </a:solidFill>
                  </a:tcPr>
                </a:tc>
              </a:tr>
            </a:tbl>
          </a:graphicData>
        </a:graphic>
      </p:graphicFrame>
    </p:spTree>
    <p:extLst>
      <p:ext uri="{BB962C8B-B14F-4D97-AF65-F5344CB8AC3E}">
        <p14:creationId xmlns:p14="http://schemas.microsoft.com/office/powerpoint/2010/main" val="1743689267"/>
      </p:ext>
    </p:extLst>
  </p:cSld>
  <p:clrMapOvr>
    <a:masterClrMapping/>
  </p:clrMapOvr>
  <p:timing>
    <p:tnLst>
      <p:par>
        <p:cTn id="1" dur="indefinite" restart="never" nodeType="tmRoot"/>
      </p:par>
    </p:tnLst>
  </p:timing>
</p:sld>
</file>

<file path=ppt/theme/theme1.xml><?xml version="1.0" encoding="utf-8"?>
<a:theme xmlns:a="http://schemas.openxmlformats.org/drawingml/2006/main" name="LED_Master Template Presentation Guides 5.7.14">
  <a:themeElements>
    <a:clrScheme name="Custom 2">
      <a:dk1>
        <a:sysClr val="windowText" lastClr="000000"/>
      </a:dk1>
      <a:lt1>
        <a:sysClr val="window" lastClr="FFFFFF"/>
      </a:lt1>
      <a:dk2>
        <a:srgbClr val="00629B"/>
      </a:dk2>
      <a:lt2>
        <a:srgbClr val="EEECE1"/>
      </a:lt2>
      <a:accent1>
        <a:srgbClr val="125A86"/>
      </a:accent1>
      <a:accent2>
        <a:srgbClr val="427FA3"/>
      </a:accent2>
      <a:accent3>
        <a:srgbClr val="80AAC3"/>
      </a:accent3>
      <a:accent4>
        <a:srgbClr val="BBD2DF"/>
      </a:accent4>
      <a:accent5>
        <a:srgbClr val="FFFFFF"/>
      </a:accent5>
      <a:accent6>
        <a:srgbClr val="FFFFFF"/>
      </a:accent6>
      <a:hlink>
        <a:srgbClr val="125A86"/>
      </a:hlink>
      <a:folHlink>
        <a:srgbClr val="FC871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700" b="0" i="0" dirty="0" smtClean="0">
            <a:solidFill>
              <a:schemeClr val="tx1">
                <a:lumMod val="50000"/>
                <a:lumOff val="50000"/>
              </a:schemeClr>
            </a:solidFill>
            <a:latin typeface="+mj-lt"/>
          </a:defRPr>
        </a:defPPr>
      </a:lstStyle>
    </a:txDef>
  </a:objectDefaults>
  <a:extraClrSchemeLst/>
</a:theme>
</file>

<file path=ppt/theme/theme2.xml><?xml version="1.0" encoding="utf-8"?>
<a:theme xmlns:a="http://schemas.openxmlformats.org/drawingml/2006/main" name="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genda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tac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LED_Master Template Presentation Guides 5.6.14</Template>
  <TotalTime>18171</TotalTime>
  <Words>1253</Words>
  <Application>Microsoft Office PowerPoint</Application>
  <PresentationFormat>On-screen Show (4:3)</PresentationFormat>
  <Paragraphs>177</Paragraphs>
  <Slides>10</Slides>
  <Notes>10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10</vt:i4>
      </vt:variant>
    </vt:vector>
  </HeadingPairs>
  <TitlesOfParts>
    <vt:vector size="19" baseType="lpstr">
      <vt:lpstr>ＭＳ Ｐゴシック</vt:lpstr>
      <vt:lpstr>Arial</vt:lpstr>
      <vt:lpstr>Calibri</vt:lpstr>
      <vt:lpstr>Univers 57 Condensed</vt:lpstr>
      <vt:lpstr>Wingdings</vt:lpstr>
      <vt:lpstr>LED_Master Template Presentation Guides 5.7.14</vt:lpstr>
      <vt:lpstr>Content Slide</vt:lpstr>
      <vt:lpstr>Agenda Slide</vt:lpstr>
      <vt:lpstr>Contact Slide</vt:lpstr>
      <vt:lpstr>Positioning Louisiana for Success</vt:lpstr>
      <vt:lpstr>PowerPoint Presentation</vt:lpstr>
      <vt:lpstr>PowerPoint Presentation</vt:lpstr>
      <vt:lpstr>PowerPoint Presentation</vt:lpstr>
      <vt:lpstr>Louisiana WISE Gap Analysis compares demand for 4- and 5-star jobs to annual educational completers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Veron</dc:creator>
  <cp:lastModifiedBy>Susana Schowen</cp:lastModifiedBy>
  <cp:revision>68</cp:revision>
  <dcterms:created xsi:type="dcterms:W3CDTF">2015-09-24T21:27:02Z</dcterms:created>
  <dcterms:modified xsi:type="dcterms:W3CDTF">2016-08-03T17:09:26Z</dcterms:modified>
</cp:coreProperties>
</file>